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33" r:id="rId8"/>
    <p:sldId id="303" r:id="rId9"/>
    <p:sldId id="304" r:id="rId10"/>
    <p:sldId id="307" r:id="rId11"/>
    <p:sldId id="302" r:id="rId12"/>
    <p:sldId id="308" r:id="rId13"/>
    <p:sldId id="305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32" r:id="rId26"/>
    <p:sldId id="321" r:id="rId27"/>
    <p:sldId id="322" r:id="rId28"/>
    <p:sldId id="324" r:id="rId29"/>
    <p:sldId id="325" r:id="rId30"/>
    <p:sldId id="326" r:id="rId31"/>
    <p:sldId id="327" r:id="rId32"/>
    <p:sldId id="328" r:id="rId33"/>
    <p:sldId id="329" r:id="rId34"/>
    <p:sldId id="331" r:id="rId35"/>
    <p:sldId id="334" r:id="rId36"/>
    <p:sldId id="335" r:id="rId37"/>
    <p:sldId id="336" r:id="rId38"/>
    <p:sldId id="33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>
        <p:scale>
          <a:sx n="150" d="100"/>
          <a:sy n="150" d="100"/>
        </p:scale>
        <p:origin x="7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F603A-DFA4-4793-BC37-59B4E8ED016A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EEA28D6-86E5-4131-9169-25C661F5236C}">
      <dgm:prSet/>
      <dgm:spPr/>
      <dgm:t>
        <a:bodyPr/>
        <a:lstStyle/>
        <a:p>
          <a:endParaRPr lang="en-US" dirty="0"/>
        </a:p>
      </dgm:t>
    </dgm:pt>
    <dgm:pt modelId="{ADC15FEC-BF55-477A-8733-ED6BBB3B4CE2}" type="parTrans" cxnId="{ACA42114-5AE4-46C4-ACB9-3EC45ABB56C8}">
      <dgm:prSet/>
      <dgm:spPr/>
      <dgm:t>
        <a:bodyPr/>
        <a:lstStyle/>
        <a:p>
          <a:endParaRPr lang="en-US"/>
        </a:p>
      </dgm:t>
    </dgm:pt>
    <dgm:pt modelId="{ECCC36F6-0AA2-4744-8B7B-932CD97E2773}" type="sibTrans" cxnId="{ACA42114-5AE4-46C4-ACB9-3EC45ABB56C8}">
      <dgm:prSet/>
      <dgm:spPr/>
      <dgm:t>
        <a:bodyPr/>
        <a:lstStyle/>
        <a:p>
          <a:endParaRPr lang="en-US"/>
        </a:p>
      </dgm:t>
    </dgm:pt>
    <dgm:pt modelId="{51218BDE-20B0-461A-B0BA-B56D9B10E0A9}">
      <dgm:prSet/>
      <dgm:spPr/>
      <dgm:t>
        <a:bodyPr/>
        <a:lstStyle/>
        <a:p>
          <a:r>
            <a:rPr lang="en-US" dirty="0"/>
            <a:t>Hung-Ou-Mandel Experiment</a:t>
          </a:r>
        </a:p>
      </dgm:t>
    </dgm:pt>
    <dgm:pt modelId="{D026277F-67BB-4427-AB78-1B866F016238}" type="parTrans" cxnId="{AC4ADF13-235D-489E-9C64-5A71DE3BE189}">
      <dgm:prSet/>
      <dgm:spPr/>
      <dgm:t>
        <a:bodyPr/>
        <a:lstStyle/>
        <a:p>
          <a:endParaRPr lang="en-US"/>
        </a:p>
      </dgm:t>
    </dgm:pt>
    <dgm:pt modelId="{AF37C80E-0662-4AB2-8EC3-FF688C49D1CC}" type="sibTrans" cxnId="{AC4ADF13-235D-489E-9C64-5A71DE3BE189}">
      <dgm:prSet/>
      <dgm:spPr/>
      <dgm:t>
        <a:bodyPr/>
        <a:lstStyle/>
        <a:p>
          <a:endParaRPr lang="en-US"/>
        </a:p>
      </dgm:t>
    </dgm:pt>
    <dgm:pt modelId="{BE196D1A-E07A-462F-9901-0573EA54B922}">
      <dgm:prSet/>
      <dgm:spPr/>
      <dgm:t>
        <a:bodyPr/>
        <a:lstStyle/>
        <a:p>
          <a:r>
            <a:rPr lang="en-US" dirty="0"/>
            <a:t>Second Order Correlation Function</a:t>
          </a:r>
        </a:p>
      </dgm:t>
    </dgm:pt>
    <dgm:pt modelId="{3E68DFFC-413A-404D-951F-5E24E5577C9E}" type="parTrans" cxnId="{22580102-89AA-4368-80DF-E2A9BE6DC4EB}">
      <dgm:prSet/>
      <dgm:spPr/>
      <dgm:t>
        <a:bodyPr/>
        <a:lstStyle/>
        <a:p>
          <a:endParaRPr lang="en-US"/>
        </a:p>
      </dgm:t>
    </dgm:pt>
    <dgm:pt modelId="{AA56694F-BC97-480B-BA53-FABAB23A606B}" type="sibTrans" cxnId="{22580102-89AA-4368-80DF-E2A9BE6DC4EB}">
      <dgm:prSet/>
      <dgm:spPr/>
      <dgm:t>
        <a:bodyPr/>
        <a:lstStyle/>
        <a:p>
          <a:endParaRPr lang="en-US"/>
        </a:p>
      </dgm:t>
    </dgm:pt>
    <dgm:pt modelId="{E9C11F34-3216-4BF4-906A-E9F5299C6A39}">
      <dgm:prSet/>
      <dgm:spPr/>
      <dgm:t>
        <a:bodyPr/>
        <a:lstStyle/>
        <a:p>
          <a:r>
            <a:rPr lang="en-US" dirty="0"/>
            <a:t>Shape of the Photon</a:t>
          </a:r>
        </a:p>
      </dgm:t>
    </dgm:pt>
    <dgm:pt modelId="{D0594344-E284-43E5-8677-E3E50A483BDC}" type="sibTrans" cxnId="{92BE115B-E17F-40A8-B3BC-12955F58B8B9}">
      <dgm:prSet/>
      <dgm:spPr/>
      <dgm:t>
        <a:bodyPr/>
        <a:lstStyle/>
        <a:p>
          <a:endParaRPr lang="en-US"/>
        </a:p>
      </dgm:t>
    </dgm:pt>
    <dgm:pt modelId="{D292BD8A-FD80-4B37-8682-647C180ABA8C}" type="parTrans" cxnId="{92BE115B-E17F-40A8-B3BC-12955F58B8B9}">
      <dgm:prSet/>
      <dgm:spPr/>
      <dgm:t>
        <a:bodyPr/>
        <a:lstStyle/>
        <a:p>
          <a:endParaRPr lang="en-US"/>
        </a:p>
      </dgm:t>
    </dgm:pt>
    <dgm:pt modelId="{BC82EFDE-6953-4BA8-8DE0-543BB7040E58}" type="pres">
      <dgm:prSet presAssocID="{258F603A-DFA4-4793-BC37-59B4E8ED016A}" presName="vert0" presStyleCnt="0">
        <dgm:presLayoutVars>
          <dgm:dir/>
          <dgm:animOne val="branch"/>
          <dgm:animLvl val="lvl"/>
        </dgm:presLayoutVars>
      </dgm:prSet>
      <dgm:spPr/>
    </dgm:pt>
    <dgm:pt modelId="{018D4543-BF33-4140-A497-70DAF6EAC69C}" type="pres">
      <dgm:prSet presAssocID="{5EEA28D6-86E5-4131-9169-25C661F5236C}" presName="thickLine" presStyleLbl="alignNode1" presStyleIdx="0" presStyleCnt="1"/>
      <dgm:spPr/>
    </dgm:pt>
    <dgm:pt modelId="{830E46BB-A7AB-4658-ABAC-69228A2EBCD1}" type="pres">
      <dgm:prSet presAssocID="{5EEA28D6-86E5-4131-9169-25C661F5236C}" presName="horz1" presStyleCnt="0"/>
      <dgm:spPr/>
    </dgm:pt>
    <dgm:pt modelId="{62754954-688F-4054-995D-C25C85F232D9}" type="pres">
      <dgm:prSet presAssocID="{5EEA28D6-86E5-4131-9169-25C661F5236C}" presName="tx1" presStyleLbl="revTx" presStyleIdx="0" presStyleCnt="4"/>
      <dgm:spPr/>
    </dgm:pt>
    <dgm:pt modelId="{79BE661F-8755-4A4A-AF60-FAE4E666CAA8}" type="pres">
      <dgm:prSet presAssocID="{5EEA28D6-86E5-4131-9169-25C661F5236C}" presName="vert1" presStyleCnt="0"/>
      <dgm:spPr/>
    </dgm:pt>
    <dgm:pt modelId="{BD276D50-38E4-4D46-93C6-E5B94E91103B}" type="pres">
      <dgm:prSet presAssocID="{E9C11F34-3216-4BF4-906A-E9F5299C6A39}" presName="vertSpace2a" presStyleCnt="0"/>
      <dgm:spPr/>
    </dgm:pt>
    <dgm:pt modelId="{CED159FB-E818-4E41-857F-68901AA09B64}" type="pres">
      <dgm:prSet presAssocID="{E9C11F34-3216-4BF4-906A-E9F5299C6A39}" presName="horz2" presStyleCnt="0"/>
      <dgm:spPr/>
    </dgm:pt>
    <dgm:pt modelId="{47D4FAC1-E5F8-4DB5-ABF7-932D37A4F658}" type="pres">
      <dgm:prSet presAssocID="{E9C11F34-3216-4BF4-906A-E9F5299C6A39}" presName="horzSpace2" presStyleCnt="0"/>
      <dgm:spPr/>
    </dgm:pt>
    <dgm:pt modelId="{C9FC9593-690A-48AC-BF54-75D70BEE5968}" type="pres">
      <dgm:prSet presAssocID="{E9C11F34-3216-4BF4-906A-E9F5299C6A39}" presName="tx2" presStyleLbl="revTx" presStyleIdx="1" presStyleCnt="4"/>
      <dgm:spPr/>
    </dgm:pt>
    <dgm:pt modelId="{DB64FBA6-F2BE-40DA-B7E5-B5FC1176CE52}" type="pres">
      <dgm:prSet presAssocID="{E9C11F34-3216-4BF4-906A-E9F5299C6A39}" presName="vert2" presStyleCnt="0"/>
      <dgm:spPr/>
    </dgm:pt>
    <dgm:pt modelId="{419FA05E-C4FF-4C4B-B8C6-3E3985136294}" type="pres">
      <dgm:prSet presAssocID="{E9C11F34-3216-4BF4-906A-E9F5299C6A39}" presName="thinLine2b" presStyleLbl="callout" presStyleIdx="0" presStyleCnt="3"/>
      <dgm:spPr/>
    </dgm:pt>
    <dgm:pt modelId="{1A8A58B6-7343-4788-AEAA-45D702C5486C}" type="pres">
      <dgm:prSet presAssocID="{E9C11F34-3216-4BF4-906A-E9F5299C6A39}" presName="vertSpace2b" presStyleCnt="0"/>
      <dgm:spPr/>
    </dgm:pt>
    <dgm:pt modelId="{0EBF2215-0EFB-42BF-8066-CCDFBBAC5662}" type="pres">
      <dgm:prSet presAssocID="{51218BDE-20B0-461A-B0BA-B56D9B10E0A9}" presName="horz2" presStyleCnt="0"/>
      <dgm:spPr/>
    </dgm:pt>
    <dgm:pt modelId="{400975E0-CDFB-4D95-9C09-C360B061DA0D}" type="pres">
      <dgm:prSet presAssocID="{51218BDE-20B0-461A-B0BA-B56D9B10E0A9}" presName="horzSpace2" presStyleCnt="0"/>
      <dgm:spPr/>
    </dgm:pt>
    <dgm:pt modelId="{476D0E7E-5B1D-44F5-BD95-BD0024CBB4EB}" type="pres">
      <dgm:prSet presAssocID="{51218BDE-20B0-461A-B0BA-B56D9B10E0A9}" presName="tx2" presStyleLbl="revTx" presStyleIdx="2" presStyleCnt="4"/>
      <dgm:spPr/>
    </dgm:pt>
    <dgm:pt modelId="{36F3D05D-A05B-4180-A569-DC4304EE69BD}" type="pres">
      <dgm:prSet presAssocID="{51218BDE-20B0-461A-B0BA-B56D9B10E0A9}" presName="vert2" presStyleCnt="0"/>
      <dgm:spPr/>
    </dgm:pt>
    <dgm:pt modelId="{1C16B7ED-060C-4D7C-BEAC-8B40EFEFF9BE}" type="pres">
      <dgm:prSet presAssocID="{51218BDE-20B0-461A-B0BA-B56D9B10E0A9}" presName="thinLine2b" presStyleLbl="callout" presStyleIdx="1" presStyleCnt="3"/>
      <dgm:spPr/>
    </dgm:pt>
    <dgm:pt modelId="{AA89E421-AC0D-4814-8975-19B883DB03C4}" type="pres">
      <dgm:prSet presAssocID="{51218BDE-20B0-461A-B0BA-B56D9B10E0A9}" presName="vertSpace2b" presStyleCnt="0"/>
      <dgm:spPr/>
    </dgm:pt>
    <dgm:pt modelId="{6BF663AC-29CB-49D0-8A54-DC19F3F664D8}" type="pres">
      <dgm:prSet presAssocID="{BE196D1A-E07A-462F-9901-0573EA54B922}" presName="horz2" presStyleCnt="0"/>
      <dgm:spPr/>
    </dgm:pt>
    <dgm:pt modelId="{23283B39-75C9-4CDA-B0E5-59D1364E37D2}" type="pres">
      <dgm:prSet presAssocID="{BE196D1A-E07A-462F-9901-0573EA54B922}" presName="horzSpace2" presStyleCnt="0"/>
      <dgm:spPr/>
    </dgm:pt>
    <dgm:pt modelId="{31A0C0C4-0BBE-48B0-BDB8-E4135CEF7088}" type="pres">
      <dgm:prSet presAssocID="{BE196D1A-E07A-462F-9901-0573EA54B922}" presName="tx2" presStyleLbl="revTx" presStyleIdx="3" presStyleCnt="4"/>
      <dgm:spPr/>
    </dgm:pt>
    <dgm:pt modelId="{C3FFFA6F-C6F7-4A88-9C8C-E3A25F0FC777}" type="pres">
      <dgm:prSet presAssocID="{BE196D1A-E07A-462F-9901-0573EA54B922}" presName="vert2" presStyleCnt="0"/>
      <dgm:spPr/>
    </dgm:pt>
    <dgm:pt modelId="{072370F4-F1FC-49B7-BFDE-A6FC9517B981}" type="pres">
      <dgm:prSet presAssocID="{BE196D1A-E07A-462F-9901-0573EA54B922}" presName="thinLine2b" presStyleLbl="callout" presStyleIdx="2" presStyleCnt="3"/>
      <dgm:spPr/>
    </dgm:pt>
    <dgm:pt modelId="{54909CAA-572F-41DF-AB1C-FC706D5443DC}" type="pres">
      <dgm:prSet presAssocID="{BE196D1A-E07A-462F-9901-0573EA54B922}" presName="vertSpace2b" presStyleCnt="0"/>
      <dgm:spPr/>
    </dgm:pt>
  </dgm:ptLst>
  <dgm:cxnLst>
    <dgm:cxn modelId="{22580102-89AA-4368-80DF-E2A9BE6DC4EB}" srcId="{5EEA28D6-86E5-4131-9169-25C661F5236C}" destId="{BE196D1A-E07A-462F-9901-0573EA54B922}" srcOrd="2" destOrd="0" parTransId="{3E68DFFC-413A-404D-951F-5E24E5577C9E}" sibTransId="{AA56694F-BC97-480B-BA53-FABAB23A606B}"/>
    <dgm:cxn modelId="{AC4ADF13-235D-489E-9C64-5A71DE3BE189}" srcId="{5EEA28D6-86E5-4131-9169-25C661F5236C}" destId="{51218BDE-20B0-461A-B0BA-B56D9B10E0A9}" srcOrd="1" destOrd="0" parTransId="{D026277F-67BB-4427-AB78-1B866F016238}" sibTransId="{AF37C80E-0662-4AB2-8EC3-FF688C49D1CC}"/>
    <dgm:cxn modelId="{ACA42114-5AE4-46C4-ACB9-3EC45ABB56C8}" srcId="{258F603A-DFA4-4793-BC37-59B4E8ED016A}" destId="{5EEA28D6-86E5-4131-9169-25C661F5236C}" srcOrd="0" destOrd="0" parTransId="{ADC15FEC-BF55-477A-8733-ED6BBB3B4CE2}" sibTransId="{ECCC36F6-0AA2-4744-8B7B-932CD97E2773}"/>
    <dgm:cxn modelId="{92BE115B-E17F-40A8-B3BC-12955F58B8B9}" srcId="{5EEA28D6-86E5-4131-9169-25C661F5236C}" destId="{E9C11F34-3216-4BF4-906A-E9F5299C6A39}" srcOrd="0" destOrd="0" parTransId="{D292BD8A-FD80-4B37-8682-647C180ABA8C}" sibTransId="{D0594344-E284-43E5-8677-E3E50A483BDC}"/>
    <dgm:cxn modelId="{ECAFDA55-7287-4930-BE1F-161F5ACC9D21}" type="presOf" srcId="{E9C11F34-3216-4BF4-906A-E9F5299C6A39}" destId="{C9FC9593-690A-48AC-BF54-75D70BEE5968}" srcOrd="0" destOrd="0" presId="urn:microsoft.com/office/officeart/2008/layout/LinedList"/>
    <dgm:cxn modelId="{8A757A84-1083-40C3-9375-36430C62ADD6}" type="presOf" srcId="{258F603A-DFA4-4793-BC37-59B4E8ED016A}" destId="{BC82EFDE-6953-4BA8-8DE0-543BB7040E58}" srcOrd="0" destOrd="0" presId="urn:microsoft.com/office/officeart/2008/layout/LinedList"/>
    <dgm:cxn modelId="{51E6E98A-335D-441D-A67C-F73832BBD302}" type="presOf" srcId="{51218BDE-20B0-461A-B0BA-B56D9B10E0A9}" destId="{476D0E7E-5B1D-44F5-BD95-BD0024CBB4EB}" srcOrd="0" destOrd="0" presId="urn:microsoft.com/office/officeart/2008/layout/LinedList"/>
    <dgm:cxn modelId="{37F80791-D69C-47B7-874C-5BA0E39FC103}" type="presOf" srcId="{BE196D1A-E07A-462F-9901-0573EA54B922}" destId="{31A0C0C4-0BBE-48B0-BDB8-E4135CEF7088}" srcOrd="0" destOrd="0" presId="urn:microsoft.com/office/officeart/2008/layout/LinedList"/>
    <dgm:cxn modelId="{24D53D92-C4C3-41BB-AA3F-75A091C41843}" type="presOf" srcId="{5EEA28D6-86E5-4131-9169-25C661F5236C}" destId="{62754954-688F-4054-995D-C25C85F232D9}" srcOrd="0" destOrd="0" presId="urn:microsoft.com/office/officeart/2008/layout/LinedList"/>
    <dgm:cxn modelId="{DDBD04BA-94F9-492A-A269-397A701714D3}" type="presParOf" srcId="{BC82EFDE-6953-4BA8-8DE0-543BB7040E58}" destId="{018D4543-BF33-4140-A497-70DAF6EAC69C}" srcOrd="0" destOrd="0" presId="urn:microsoft.com/office/officeart/2008/layout/LinedList"/>
    <dgm:cxn modelId="{10C39542-D3EC-43A1-BCE9-4AE836BB98D3}" type="presParOf" srcId="{BC82EFDE-6953-4BA8-8DE0-543BB7040E58}" destId="{830E46BB-A7AB-4658-ABAC-69228A2EBCD1}" srcOrd="1" destOrd="0" presId="urn:microsoft.com/office/officeart/2008/layout/LinedList"/>
    <dgm:cxn modelId="{812FD395-1C93-451E-B8DE-404BD6914E70}" type="presParOf" srcId="{830E46BB-A7AB-4658-ABAC-69228A2EBCD1}" destId="{62754954-688F-4054-995D-C25C85F232D9}" srcOrd="0" destOrd="0" presId="urn:microsoft.com/office/officeart/2008/layout/LinedList"/>
    <dgm:cxn modelId="{E30D38A4-703E-494D-A0A9-58499E8D0D47}" type="presParOf" srcId="{830E46BB-A7AB-4658-ABAC-69228A2EBCD1}" destId="{79BE661F-8755-4A4A-AF60-FAE4E666CAA8}" srcOrd="1" destOrd="0" presId="urn:microsoft.com/office/officeart/2008/layout/LinedList"/>
    <dgm:cxn modelId="{109259FC-4AD5-466B-B466-ADCE156B733B}" type="presParOf" srcId="{79BE661F-8755-4A4A-AF60-FAE4E666CAA8}" destId="{BD276D50-38E4-4D46-93C6-E5B94E91103B}" srcOrd="0" destOrd="0" presId="urn:microsoft.com/office/officeart/2008/layout/LinedList"/>
    <dgm:cxn modelId="{5FECA48F-EFF7-4354-8F8D-B9D59DEC1DE2}" type="presParOf" srcId="{79BE661F-8755-4A4A-AF60-FAE4E666CAA8}" destId="{CED159FB-E818-4E41-857F-68901AA09B64}" srcOrd="1" destOrd="0" presId="urn:microsoft.com/office/officeart/2008/layout/LinedList"/>
    <dgm:cxn modelId="{20FDC6E6-095B-43D1-ADC1-3913C3164407}" type="presParOf" srcId="{CED159FB-E818-4E41-857F-68901AA09B64}" destId="{47D4FAC1-E5F8-4DB5-ABF7-932D37A4F658}" srcOrd="0" destOrd="0" presId="urn:microsoft.com/office/officeart/2008/layout/LinedList"/>
    <dgm:cxn modelId="{9E87F4DC-48B8-45CC-8D84-7C1756CD566C}" type="presParOf" srcId="{CED159FB-E818-4E41-857F-68901AA09B64}" destId="{C9FC9593-690A-48AC-BF54-75D70BEE5968}" srcOrd="1" destOrd="0" presId="urn:microsoft.com/office/officeart/2008/layout/LinedList"/>
    <dgm:cxn modelId="{A4619A38-77A2-4F7D-9FAA-56D5165F5E5F}" type="presParOf" srcId="{CED159FB-E818-4E41-857F-68901AA09B64}" destId="{DB64FBA6-F2BE-40DA-B7E5-B5FC1176CE52}" srcOrd="2" destOrd="0" presId="urn:microsoft.com/office/officeart/2008/layout/LinedList"/>
    <dgm:cxn modelId="{77F4A3F5-3BC6-4BEC-87E2-EE7EEA3AAC36}" type="presParOf" srcId="{79BE661F-8755-4A4A-AF60-FAE4E666CAA8}" destId="{419FA05E-C4FF-4C4B-B8C6-3E3985136294}" srcOrd="2" destOrd="0" presId="urn:microsoft.com/office/officeart/2008/layout/LinedList"/>
    <dgm:cxn modelId="{CF7648CC-EC40-4C7B-8C0C-9BB419958100}" type="presParOf" srcId="{79BE661F-8755-4A4A-AF60-FAE4E666CAA8}" destId="{1A8A58B6-7343-4788-AEAA-45D702C5486C}" srcOrd="3" destOrd="0" presId="urn:microsoft.com/office/officeart/2008/layout/LinedList"/>
    <dgm:cxn modelId="{4DDF8C37-2477-464A-A67C-682E43B0303F}" type="presParOf" srcId="{79BE661F-8755-4A4A-AF60-FAE4E666CAA8}" destId="{0EBF2215-0EFB-42BF-8066-CCDFBBAC5662}" srcOrd="4" destOrd="0" presId="urn:microsoft.com/office/officeart/2008/layout/LinedList"/>
    <dgm:cxn modelId="{2B54796E-1D5D-4803-8639-0B7174CF60A2}" type="presParOf" srcId="{0EBF2215-0EFB-42BF-8066-CCDFBBAC5662}" destId="{400975E0-CDFB-4D95-9C09-C360B061DA0D}" srcOrd="0" destOrd="0" presId="urn:microsoft.com/office/officeart/2008/layout/LinedList"/>
    <dgm:cxn modelId="{900D2A83-AF3A-44CC-88D5-B12B0372C405}" type="presParOf" srcId="{0EBF2215-0EFB-42BF-8066-CCDFBBAC5662}" destId="{476D0E7E-5B1D-44F5-BD95-BD0024CBB4EB}" srcOrd="1" destOrd="0" presId="urn:microsoft.com/office/officeart/2008/layout/LinedList"/>
    <dgm:cxn modelId="{964F87E0-E9A8-4D35-9E14-689597001527}" type="presParOf" srcId="{0EBF2215-0EFB-42BF-8066-CCDFBBAC5662}" destId="{36F3D05D-A05B-4180-A569-DC4304EE69BD}" srcOrd="2" destOrd="0" presId="urn:microsoft.com/office/officeart/2008/layout/LinedList"/>
    <dgm:cxn modelId="{834E1C95-3C9F-40C7-83D1-2E889377886D}" type="presParOf" srcId="{79BE661F-8755-4A4A-AF60-FAE4E666CAA8}" destId="{1C16B7ED-060C-4D7C-BEAC-8B40EFEFF9BE}" srcOrd="5" destOrd="0" presId="urn:microsoft.com/office/officeart/2008/layout/LinedList"/>
    <dgm:cxn modelId="{3E17E922-1568-4BD9-A6B9-0346C4BD0C8F}" type="presParOf" srcId="{79BE661F-8755-4A4A-AF60-FAE4E666CAA8}" destId="{AA89E421-AC0D-4814-8975-19B883DB03C4}" srcOrd="6" destOrd="0" presId="urn:microsoft.com/office/officeart/2008/layout/LinedList"/>
    <dgm:cxn modelId="{EF0ADE0D-4A96-491E-A50E-54C3F85E1263}" type="presParOf" srcId="{79BE661F-8755-4A4A-AF60-FAE4E666CAA8}" destId="{6BF663AC-29CB-49D0-8A54-DC19F3F664D8}" srcOrd="7" destOrd="0" presId="urn:microsoft.com/office/officeart/2008/layout/LinedList"/>
    <dgm:cxn modelId="{CC1D39B6-C209-4B7C-BDEC-9E88A1659C67}" type="presParOf" srcId="{6BF663AC-29CB-49D0-8A54-DC19F3F664D8}" destId="{23283B39-75C9-4CDA-B0E5-59D1364E37D2}" srcOrd="0" destOrd="0" presId="urn:microsoft.com/office/officeart/2008/layout/LinedList"/>
    <dgm:cxn modelId="{E25A8B20-923C-45DB-8374-865F08089103}" type="presParOf" srcId="{6BF663AC-29CB-49D0-8A54-DC19F3F664D8}" destId="{31A0C0C4-0BBE-48B0-BDB8-E4135CEF7088}" srcOrd="1" destOrd="0" presId="urn:microsoft.com/office/officeart/2008/layout/LinedList"/>
    <dgm:cxn modelId="{168BA6AE-8B94-4158-989D-B61D272DCB40}" type="presParOf" srcId="{6BF663AC-29CB-49D0-8A54-DC19F3F664D8}" destId="{C3FFFA6F-C6F7-4A88-9C8C-E3A25F0FC777}" srcOrd="2" destOrd="0" presId="urn:microsoft.com/office/officeart/2008/layout/LinedList"/>
    <dgm:cxn modelId="{D18F6702-4018-4CBE-AC4D-80DF9482372A}" type="presParOf" srcId="{79BE661F-8755-4A4A-AF60-FAE4E666CAA8}" destId="{072370F4-F1FC-49B7-BFDE-A6FC9517B981}" srcOrd="8" destOrd="0" presId="urn:microsoft.com/office/officeart/2008/layout/LinedList"/>
    <dgm:cxn modelId="{B6F7457F-3FA3-4B34-837F-EEBD26CB0EDB}" type="presParOf" srcId="{79BE661F-8755-4A4A-AF60-FAE4E666CAA8}" destId="{54909CAA-572F-41DF-AB1C-FC706D5443DC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8C7116-8A26-44CC-A98B-CC63FBF5B1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A64843-46DF-4929-9FAF-AFD5DBD57E83}">
      <dgm:prSet custT="1"/>
      <dgm:spPr/>
      <dgm:t>
        <a:bodyPr/>
        <a:lstStyle/>
        <a:p>
          <a:r>
            <a:rPr lang="en-US" sz="2500" dirty="0"/>
            <a:t>Dr. Michael Reimer for his kind, gentle, and informative supervision</a:t>
          </a:r>
        </a:p>
      </dgm:t>
    </dgm:pt>
    <dgm:pt modelId="{A6F900BD-2DE4-4484-9C94-5FEA62E5D49F}" type="parTrans" cxnId="{9E30FE6F-B26E-4383-8B3D-EB4E831CE27F}">
      <dgm:prSet/>
      <dgm:spPr/>
      <dgm:t>
        <a:bodyPr/>
        <a:lstStyle/>
        <a:p>
          <a:endParaRPr lang="en-US"/>
        </a:p>
      </dgm:t>
    </dgm:pt>
    <dgm:pt modelId="{B572FC0E-55F5-45AB-95B0-1E5081F401F1}" type="sibTrans" cxnId="{9E30FE6F-B26E-4383-8B3D-EB4E831CE27F}">
      <dgm:prSet/>
      <dgm:spPr/>
      <dgm:t>
        <a:bodyPr/>
        <a:lstStyle/>
        <a:p>
          <a:endParaRPr lang="en-US"/>
        </a:p>
      </dgm:t>
    </dgm:pt>
    <dgm:pt modelId="{F2800100-90AA-43C4-8C13-1AA7663D1112}">
      <dgm:prSet/>
      <dgm:spPr/>
      <dgm:t>
        <a:bodyPr/>
        <a:lstStyle/>
        <a:p>
          <a:endParaRPr lang="en-US" dirty="0"/>
        </a:p>
      </dgm:t>
    </dgm:pt>
    <dgm:pt modelId="{D0D851E9-B3DA-412F-B0C5-87D810F7FC1E}" type="parTrans" cxnId="{7364AAF5-3E16-4A2A-8B1E-854AAED65F3C}">
      <dgm:prSet/>
      <dgm:spPr/>
      <dgm:t>
        <a:bodyPr/>
        <a:lstStyle/>
        <a:p>
          <a:endParaRPr lang="en-US"/>
        </a:p>
      </dgm:t>
    </dgm:pt>
    <dgm:pt modelId="{7129476E-927A-459D-ABA9-B7AD242A8575}" type="sibTrans" cxnId="{7364AAF5-3E16-4A2A-8B1E-854AAED65F3C}">
      <dgm:prSet/>
      <dgm:spPr/>
      <dgm:t>
        <a:bodyPr/>
        <a:lstStyle/>
        <a:p>
          <a:endParaRPr lang="en-US"/>
        </a:p>
      </dgm:t>
    </dgm:pt>
    <dgm:pt modelId="{77F1BBCE-A7A8-486B-8A3D-787B1DA70940}">
      <dgm:prSet/>
      <dgm:spPr/>
      <dgm:t>
        <a:bodyPr/>
        <a:lstStyle/>
        <a:p>
          <a:endParaRPr lang="en-US" dirty="0"/>
        </a:p>
      </dgm:t>
    </dgm:pt>
    <dgm:pt modelId="{E0DD28D2-9454-4AE7-9806-F014BE4AE654}" type="parTrans" cxnId="{E352EC39-A7FA-430E-A7B7-4C04C35E9F39}">
      <dgm:prSet/>
      <dgm:spPr/>
      <dgm:t>
        <a:bodyPr/>
        <a:lstStyle/>
        <a:p>
          <a:endParaRPr lang="en-US"/>
        </a:p>
      </dgm:t>
    </dgm:pt>
    <dgm:pt modelId="{C9B54692-DCB7-481F-92E6-38873CFBC960}" type="sibTrans" cxnId="{E352EC39-A7FA-430E-A7B7-4C04C35E9F39}">
      <dgm:prSet/>
      <dgm:spPr/>
      <dgm:t>
        <a:bodyPr/>
        <a:lstStyle/>
        <a:p>
          <a:endParaRPr lang="en-US"/>
        </a:p>
      </dgm:t>
    </dgm:pt>
    <dgm:pt modelId="{79923425-C2BD-4394-BD2F-61E0E6DAF05C}">
      <dgm:prSet/>
      <dgm:spPr/>
      <dgm:t>
        <a:bodyPr/>
        <a:lstStyle/>
        <a:p>
          <a:endParaRPr lang="en-US" dirty="0"/>
        </a:p>
      </dgm:t>
    </dgm:pt>
    <dgm:pt modelId="{65FA2B1B-889F-41D4-B8B5-A8BA2EF39C00}" type="parTrans" cxnId="{2570D211-F202-4ADA-A94F-4D7C9B5851DA}">
      <dgm:prSet/>
      <dgm:spPr/>
      <dgm:t>
        <a:bodyPr/>
        <a:lstStyle/>
        <a:p>
          <a:endParaRPr lang="en-US"/>
        </a:p>
      </dgm:t>
    </dgm:pt>
    <dgm:pt modelId="{53C00DAD-712D-4DBF-85B9-820EE5BD72DF}" type="sibTrans" cxnId="{2570D211-F202-4ADA-A94F-4D7C9B5851DA}">
      <dgm:prSet/>
      <dgm:spPr/>
      <dgm:t>
        <a:bodyPr/>
        <a:lstStyle/>
        <a:p>
          <a:endParaRPr lang="en-US"/>
        </a:p>
      </dgm:t>
    </dgm:pt>
    <dgm:pt modelId="{58BB4CF7-0D1C-46D9-B797-FD85F59363E6}" type="pres">
      <dgm:prSet presAssocID="{C78C7116-8A26-44CC-A98B-CC63FBF5B136}" presName="vert0" presStyleCnt="0">
        <dgm:presLayoutVars>
          <dgm:dir/>
          <dgm:animOne val="branch"/>
          <dgm:animLvl val="lvl"/>
        </dgm:presLayoutVars>
      </dgm:prSet>
      <dgm:spPr/>
    </dgm:pt>
    <dgm:pt modelId="{ECCF2A6D-BE32-4A9B-B77F-2671939EB22E}" type="pres">
      <dgm:prSet presAssocID="{3AA64843-46DF-4929-9FAF-AFD5DBD57E83}" presName="thickLine" presStyleLbl="alignNode1" presStyleIdx="0" presStyleCnt="4"/>
      <dgm:spPr/>
    </dgm:pt>
    <dgm:pt modelId="{EAFCDB38-97EB-4C8A-A8CF-909F82384246}" type="pres">
      <dgm:prSet presAssocID="{3AA64843-46DF-4929-9FAF-AFD5DBD57E83}" presName="horz1" presStyleCnt="0"/>
      <dgm:spPr/>
    </dgm:pt>
    <dgm:pt modelId="{832EFB20-4F9F-475E-9C5F-3D08F0D36351}" type="pres">
      <dgm:prSet presAssocID="{3AA64843-46DF-4929-9FAF-AFD5DBD57E83}" presName="tx1" presStyleLbl="revTx" presStyleIdx="0" presStyleCnt="4"/>
      <dgm:spPr/>
    </dgm:pt>
    <dgm:pt modelId="{4C880B89-AECC-4431-84B3-AB7FC07BDCB0}" type="pres">
      <dgm:prSet presAssocID="{3AA64843-46DF-4929-9FAF-AFD5DBD57E83}" presName="vert1" presStyleCnt="0"/>
      <dgm:spPr/>
    </dgm:pt>
    <dgm:pt modelId="{15FD4ACA-50FD-48EA-90CB-E5FC1256BB39}" type="pres">
      <dgm:prSet presAssocID="{F2800100-90AA-43C4-8C13-1AA7663D1112}" presName="thickLine" presStyleLbl="alignNode1" presStyleIdx="1" presStyleCnt="4"/>
      <dgm:spPr/>
    </dgm:pt>
    <dgm:pt modelId="{3AF834AA-17C5-4774-8FD3-BEADEF97DC24}" type="pres">
      <dgm:prSet presAssocID="{F2800100-90AA-43C4-8C13-1AA7663D1112}" presName="horz1" presStyleCnt="0"/>
      <dgm:spPr/>
    </dgm:pt>
    <dgm:pt modelId="{BC0B7D67-8FCB-4E5E-A761-E2CC1CD5EC72}" type="pres">
      <dgm:prSet presAssocID="{F2800100-90AA-43C4-8C13-1AA7663D1112}" presName="tx1" presStyleLbl="revTx" presStyleIdx="1" presStyleCnt="4"/>
      <dgm:spPr/>
    </dgm:pt>
    <dgm:pt modelId="{2C0D1DCD-69D1-4CDD-8B30-F09CE85F9851}" type="pres">
      <dgm:prSet presAssocID="{F2800100-90AA-43C4-8C13-1AA7663D1112}" presName="vert1" presStyleCnt="0"/>
      <dgm:spPr/>
    </dgm:pt>
    <dgm:pt modelId="{FB9CB94D-244D-4C17-8E1A-C2BF4CB12A19}" type="pres">
      <dgm:prSet presAssocID="{77F1BBCE-A7A8-486B-8A3D-787B1DA70940}" presName="thickLine" presStyleLbl="alignNode1" presStyleIdx="2" presStyleCnt="4"/>
      <dgm:spPr/>
    </dgm:pt>
    <dgm:pt modelId="{AEB6F4EB-6F05-41B1-9857-15A02BB5A2E5}" type="pres">
      <dgm:prSet presAssocID="{77F1BBCE-A7A8-486B-8A3D-787B1DA70940}" presName="horz1" presStyleCnt="0"/>
      <dgm:spPr/>
    </dgm:pt>
    <dgm:pt modelId="{20D5F75A-EBD6-4B99-B122-6F52F26E9AEE}" type="pres">
      <dgm:prSet presAssocID="{77F1BBCE-A7A8-486B-8A3D-787B1DA70940}" presName="tx1" presStyleLbl="revTx" presStyleIdx="2" presStyleCnt="4"/>
      <dgm:spPr/>
    </dgm:pt>
    <dgm:pt modelId="{5AFF82AC-3CDF-4EBF-91C2-E66316342E98}" type="pres">
      <dgm:prSet presAssocID="{77F1BBCE-A7A8-486B-8A3D-787B1DA70940}" presName="vert1" presStyleCnt="0"/>
      <dgm:spPr/>
    </dgm:pt>
    <dgm:pt modelId="{F07285C6-43F6-44E4-8F20-49A6E5524110}" type="pres">
      <dgm:prSet presAssocID="{79923425-C2BD-4394-BD2F-61E0E6DAF05C}" presName="thickLine" presStyleLbl="alignNode1" presStyleIdx="3" presStyleCnt="4"/>
      <dgm:spPr/>
    </dgm:pt>
    <dgm:pt modelId="{03DFE092-50B3-4B87-94C7-0990B69F54CE}" type="pres">
      <dgm:prSet presAssocID="{79923425-C2BD-4394-BD2F-61E0E6DAF05C}" presName="horz1" presStyleCnt="0"/>
      <dgm:spPr/>
    </dgm:pt>
    <dgm:pt modelId="{CF8B6AB0-1AE8-4F9B-828D-E38EF2789A55}" type="pres">
      <dgm:prSet presAssocID="{79923425-C2BD-4394-BD2F-61E0E6DAF05C}" presName="tx1" presStyleLbl="revTx" presStyleIdx="3" presStyleCnt="4"/>
      <dgm:spPr/>
    </dgm:pt>
    <dgm:pt modelId="{90822275-DE6B-4CC1-8AFA-F2B257E31D72}" type="pres">
      <dgm:prSet presAssocID="{79923425-C2BD-4394-BD2F-61E0E6DAF05C}" presName="vert1" presStyleCnt="0"/>
      <dgm:spPr/>
    </dgm:pt>
  </dgm:ptLst>
  <dgm:cxnLst>
    <dgm:cxn modelId="{2570D211-F202-4ADA-A94F-4D7C9B5851DA}" srcId="{C78C7116-8A26-44CC-A98B-CC63FBF5B136}" destId="{79923425-C2BD-4394-BD2F-61E0E6DAF05C}" srcOrd="3" destOrd="0" parTransId="{65FA2B1B-889F-41D4-B8B5-A8BA2EF39C00}" sibTransId="{53C00DAD-712D-4DBF-85B9-820EE5BD72DF}"/>
    <dgm:cxn modelId="{87ECBC2C-6990-4B3E-9E68-47CC75EAB0FD}" type="presOf" srcId="{79923425-C2BD-4394-BD2F-61E0E6DAF05C}" destId="{CF8B6AB0-1AE8-4F9B-828D-E38EF2789A55}" srcOrd="0" destOrd="0" presId="urn:microsoft.com/office/officeart/2008/layout/LinedList"/>
    <dgm:cxn modelId="{66FB6C31-093D-4FDA-8CEF-ECD0535FE98F}" type="presOf" srcId="{C78C7116-8A26-44CC-A98B-CC63FBF5B136}" destId="{58BB4CF7-0D1C-46D9-B797-FD85F59363E6}" srcOrd="0" destOrd="0" presId="urn:microsoft.com/office/officeart/2008/layout/LinedList"/>
    <dgm:cxn modelId="{E352EC39-A7FA-430E-A7B7-4C04C35E9F39}" srcId="{C78C7116-8A26-44CC-A98B-CC63FBF5B136}" destId="{77F1BBCE-A7A8-486B-8A3D-787B1DA70940}" srcOrd="2" destOrd="0" parTransId="{E0DD28D2-9454-4AE7-9806-F014BE4AE654}" sibTransId="{C9B54692-DCB7-481F-92E6-38873CFBC960}"/>
    <dgm:cxn modelId="{0D6F7A62-9CCF-4C77-A765-E0418A07C96C}" type="presOf" srcId="{3AA64843-46DF-4929-9FAF-AFD5DBD57E83}" destId="{832EFB20-4F9F-475E-9C5F-3D08F0D36351}" srcOrd="0" destOrd="0" presId="urn:microsoft.com/office/officeart/2008/layout/LinedList"/>
    <dgm:cxn modelId="{9E30FE6F-B26E-4383-8B3D-EB4E831CE27F}" srcId="{C78C7116-8A26-44CC-A98B-CC63FBF5B136}" destId="{3AA64843-46DF-4929-9FAF-AFD5DBD57E83}" srcOrd="0" destOrd="0" parTransId="{A6F900BD-2DE4-4484-9C94-5FEA62E5D49F}" sibTransId="{B572FC0E-55F5-45AB-95B0-1E5081F401F1}"/>
    <dgm:cxn modelId="{C6F4A890-6A49-43AB-9E62-64696C5FC2D2}" type="presOf" srcId="{F2800100-90AA-43C4-8C13-1AA7663D1112}" destId="{BC0B7D67-8FCB-4E5E-A761-E2CC1CD5EC72}" srcOrd="0" destOrd="0" presId="urn:microsoft.com/office/officeart/2008/layout/LinedList"/>
    <dgm:cxn modelId="{92A11BC4-F82E-4618-8589-82CF9187933C}" type="presOf" srcId="{77F1BBCE-A7A8-486B-8A3D-787B1DA70940}" destId="{20D5F75A-EBD6-4B99-B122-6F52F26E9AEE}" srcOrd="0" destOrd="0" presId="urn:microsoft.com/office/officeart/2008/layout/LinedList"/>
    <dgm:cxn modelId="{7364AAF5-3E16-4A2A-8B1E-854AAED65F3C}" srcId="{C78C7116-8A26-44CC-A98B-CC63FBF5B136}" destId="{F2800100-90AA-43C4-8C13-1AA7663D1112}" srcOrd="1" destOrd="0" parTransId="{D0D851E9-B3DA-412F-B0C5-87D810F7FC1E}" sibTransId="{7129476E-927A-459D-ABA9-B7AD242A8575}"/>
    <dgm:cxn modelId="{8712DC55-EB06-4015-BF09-790FF4D4BE03}" type="presParOf" srcId="{58BB4CF7-0D1C-46D9-B797-FD85F59363E6}" destId="{ECCF2A6D-BE32-4A9B-B77F-2671939EB22E}" srcOrd="0" destOrd="0" presId="urn:microsoft.com/office/officeart/2008/layout/LinedList"/>
    <dgm:cxn modelId="{D8004383-2DE0-456B-83B1-C0C6EC810D60}" type="presParOf" srcId="{58BB4CF7-0D1C-46D9-B797-FD85F59363E6}" destId="{EAFCDB38-97EB-4C8A-A8CF-909F82384246}" srcOrd="1" destOrd="0" presId="urn:microsoft.com/office/officeart/2008/layout/LinedList"/>
    <dgm:cxn modelId="{0F753558-A4E4-437A-AA1E-FC14F77DB29B}" type="presParOf" srcId="{EAFCDB38-97EB-4C8A-A8CF-909F82384246}" destId="{832EFB20-4F9F-475E-9C5F-3D08F0D36351}" srcOrd="0" destOrd="0" presId="urn:microsoft.com/office/officeart/2008/layout/LinedList"/>
    <dgm:cxn modelId="{AB2A29CB-515C-4BA0-A352-DEFC1F3EE185}" type="presParOf" srcId="{EAFCDB38-97EB-4C8A-A8CF-909F82384246}" destId="{4C880B89-AECC-4431-84B3-AB7FC07BDCB0}" srcOrd="1" destOrd="0" presId="urn:microsoft.com/office/officeart/2008/layout/LinedList"/>
    <dgm:cxn modelId="{E80A12F1-67AB-4648-9B59-6FD1589DC1A6}" type="presParOf" srcId="{58BB4CF7-0D1C-46D9-B797-FD85F59363E6}" destId="{15FD4ACA-50FD-48EA-90CB-E5FC1256BB39}" srcOrd="2" destOrd="0" presId="urn:microsoft.com/office/officeart/2008/layout/LinedList"/>
    <dgm:cxn modelId="{04FB72C7-B47C-43D2-BDF0-D2434DC51991}" type="presParOf" srcId="{58BB4CF7-0D1C-46D9-B797-FD85F59363E6}" destId="{3AF834AA-17C5-4774-8FD3-BEADEF97DC24}" srcOrd="3" destOrd="0" presId="urn:microsoft.com/office/officeart/2008/layout/LinedList"/>
    <dgm:cxn modelId="{04DC14B9-FAAE-4827-83D5-3C57BB0FB8D3}" type="presParOf" srcId="{3AF834AA-17C5-4774-8FD3-BEADEF97DC24}" destId="{BC0B7D67-8FCB-4E5E-A761-E2CC1CD5EC72}" srcOrd="0" destOrd="0" presId="urn:microsoft.com/office/officeart/2008/layout/LinedList"/>
    <dgm:cxn modelId="{9B033385-D1F5-4D0A-82BA-96D64289E6C2}" type="presParOf" srcId="{3AF834AA-17C5-4774-8FD3-BEADEF97DC24}" destId="{2C0D1DCD-69D1-4CDD-8B30-F09CE85F9851}" srcOrd="1" destOrd="0" presId="urn:microsoft.com/office/officeart/2008/layout/LinedList"/>
    <dgm:cxn modelId="{2C68DD88-B684-4018-BE1D-7914B804CDA3}" type="presParOf" srcId="{58BB4CF7-0D1C-46D9-B797-FD85F59363E6}" destId="{FB9CB94D-244D-4C17-8E1A-C2BF4CB12A19}" srcOrd="4" destOrd="0" presId="urn:microsoft.com/office/officeart/2008/layout/LinedList"/>
    <dgm:cxn modelId="{DF83640E-0A78-4F89-A75E-CB51DE86AFBF}" type="presParOf" srcId="{58BB4CF7-0D1C-46D9-B797-FD85F59363E6}" destId="{AEB6F4EB-6F05-41B1-9857-15A02BB5A2E5}" srcOrd="5" destOrd="0" presId="urn:microsoft.com/office/officeart/2008/layout/LinedList"/>
    <dgm:cxn modelId="{B3061A78-2D52-4A98-BBE6-149B52D467EB}" type="presParOf" srcId="{AEB6F4EB-6F05-41B1-9857-15A02BB5A2E5}" destId="{20D5F75A-EBD6-4B99-B122-6F52F26E9AEE}" srcOrd="0" destOrd="0" presId="urn:microsoft.com/office/officeart/2008/layout/LinedList"/>
    <dgm:cxn modelId="{B07CC1F7-C39E-434B-BD3B-207D100511B7}" type="presParOf" srcId="{AEB6F4EB-6F05-41B1-9857-15A02BB5A2E5}" destId="{5AFF82AC-3CDF-4EBF-91C2-E66316342E98}" srcOrd="1" destOrd="0" presId="urn:microsoft.com/office/officeart/2008/layout/LinedList"/>
    <dgm:cxn modelId="{C97B5D35-45B5-4AD5-912C-4B270190704E}" type="presParOf" srcId="{58BB4CF7-0D1C-46D9-B797-FD85F59363E6}" destId="{F07285C6-43F6-44E4-8F20-49A6E5524110}" srcOrd="6" destOrd="0" presId="urn:microsoft.com/office/officeart/2008/layout/LinedList"/>
    <dgm:cxn modelId="{E7455C53-91AA-4AB9-8B57-D7F66A92A147}" type="presParOf" srcId="{58BB4CF7-0D1C-46D9-B797-FD85F59363E6}" destId="{03DFE092-50B3-4B87-94C7-0990B69F54CE}" srcOrd="7" destOrd="0" presId="urn:microsoft.com/office/officeart/2008/layout/LinedList"/>
    <dgm:cxn modelId="{E59436D4-EEC6-4377-969C-61FE4623281B}" type="presParOf" srcId="{03DFE092-50B3-4B87-94C7-0990B69F54CE}" destId="{CF8B6AB0-1AE8-4F9B-828D-E38EF2789A55}" srcOrd="0" destOrd="0" presId="urn:microsoft.com/office/officeart/2008/layout/LinedList"/>
    <dgm:cxn modelId="{871D4847-6C64-4B2B-9589-1FD16FD808EB}" type="presParOf" srcId="{03DFE092-50B3-4B87-94C7-0990B69F54CE}" destId="{90822275-DE6B-4CC1-8AFA-F2B257E31D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8C7116-8A26-44CC-A98B-CC63FBF5B1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A64843-46DF-4929-9FAF-AFD5DBD57E83}">
      <dgm:prSet/>
      <dgm:spPr/>
      <dgm:t>
        <a:bodyPr/>
        <a:lstStyle/>
        <a:p>
          <a:r>
            <a:rPr lang="en-US" dirty="0"/>
            <a:t>Dr. Michael Reimer for his kind, gentle, and informative supervision</a:t>
          </a:r>
        </a:p>
      </dgm:t>
    </dgm:pt>
    <dgm:pt modelId="{A6F900BD-2DE4-4484-9C94-5FEA62E5D49F}" type="parTrans" cxnId="{9E30FE6F-B26E-4383-8B3D-EB4E831CE27F}">
      <dgm:prSet/>
      <dgm:spPr/>
      <dgm:t>
        <a:bodyPr/>
        <a:lstStyle/>
        <a:p>
          <a:endParaRPr lang="en-US"/>
        </a:p>
      </dgm:t>
    </dgm:pt>
    <dgm:pt modelId="{B572FC0E-55F5-45AB-95B0-1E5081F401F1}" type="sibTrans" cxnId="{9E30FE6F-B26E-4383-8B3D-EB4E831CE27F}">
      <dgm:prSet/>
      <dgm:spPr/>
      <dgm:t>
        <a:bodyPr/>
        <a:lstStyle/>
        <a:p>
          <a:endParaRPr lang="en-US"/>
        </a:p>
      </dgm:t>
    </dgm:pt>
    <dgm:pt modelId="{F2800100-90AA-43C4-8C13-1AA7663D1112}">
      <dgm:prSet/>
      <dgm:spPr/>
      <dgm:t>
        <a:bodyPr/>
        <a:lstStyle/>
        <a:p>
          <a:r>
            <a:rPr lang="en-US" dirty="0"/>
            <a:t>The Quantum Photonics Devices Group for Their Support of My Partaking in Group Meetings and Invaluable Feedback</a:t>
          </a:r>
        </a:p>
      </dgm:t>
    </dgm:pt>
    <dgm:pt modelId="{D0D851E9-B3DA-412F-B0C5-87D810F7FC1E}" type="parTrans" cxnId="{7364AAF5-3E16-4A2A-8B1E-854AAED65F3C}">
      <dgm:prSet/>
      <dgm:spPr/>
      <dgm:t>
        <a:bodyPr/>
        <a:lstStyle/>
        <a:p>
          <a:endParaRPr lang="en-US"/>
        </a:p>
      </dgm:t>
    </dgm:pt>
    <dgm:pt modelId="{7129476E-927A-459D-ABA9-B7AD242A8575}" type="sibTrans" cxnId="{7364AAF5-3E16-4A2A-8B1E-854AAED65F3C}">
      <dgm:prSet/>
      <dgm:spPr/>
      <dgm:t>
        <a:bodyPr/>
        <a:lstStyle/>
        <a:p>
          <a:endParaRPr lang="en-US"/>
        </a:p>
      </dgm:t>
    </dgm:pt>
    <dgm:pt modelId="{77F1BBCE-A7A8-486B-8A3D-787B1DA70940}">
      <dgm:prSet/>
      <dgm:spPr/>
      <dgm:t>
        <a:bodyPr/>
        <a:lstStyle/>
        <a:p>
          <a:endParaRPr lang="en-US" dirty="0"/>
        </a:p>
      </dgm:t>
    </dgm:pt>
    <dgm:pt modelId="{E0DD28D2-9454-4AE7-9806-F014BE4AE654}" type="parTrans" cxnId="{E352EC39-A7FA-430E-A7B7-4C04C35E9F39}">
      <dgm:prSet/>
      <dgm:spPr/>
      <dgm:t>
        <a:bodyPr/>
        <a:lstStyle/>
        <a:p>
          <a:endParaRPr lang="en-US"/>
        </a:p>
      </dgm:t>
    </dgm:pt>
    <dgm:pt modelId="{C9B54692-DCB7-481F-92E6-38873CFBC960}" type="sibTrans" cxnId="{E352EC39-A7FA-430E-A7B7-4C04C35E9F39}">
      <dgm:prSet/>
      <dgm:spPr/>
      <dgm:t>
        <a:bodyPr/>
        <a:lstStyle/>
        <a:p>
          <a:endParaRPr lang="en-US"/>
        </a:p>
      </dgm:t>
    </dgm:pt>
    <dgm:pt modelId="{79923425-C2BD-4394-BD2F-61E0E6DAF05C}">
      <dgm:prSet/>
      <dgm:spPr/>
      <dgm:t>
        <a:bodyPr/>
        <a:lstStyle/>
        <a:p>
          <a:endParaRPr lang="en-US" dirty="0"/>
        </a:p>
      </dgm:t>
    </dgm:pt>
    <dgm:pt modelId="{65FA2B1B-889F-41D4-B8B5-A8BA2EF39C00}" type="parTrans" cxnId="{2570D211-F202-4ADA-A94F-4D7C9B5851DA}">
      <dgm:prSet/>
      <dgm:spPr/>
      <dgm:t>
        <a:bodyPr/>
        <a:lstStyle/>
        <a:p>
          <a:endParaRPr lang="en-US"/>
        </a:p>
      </dgm:t>
    </dgm:pt>
    <dgm:pt modelId="{53C00DAD-712D-4DBF-85B9-820EE5BD72DF}" type="sibTrans" cxnId="{2570D211-F202-4ADA-A94F-4D7C9B5851DA}">
      <dgm:prSet/>
      <dgm:spPr/>
      <dgm:t>
        <a:bodyPr/>
        <a:lstStyle/>
        <a:p>
          <a:endParaRPr lang="en-US"/>
        </a:p>
      </dgm:t>
    </dgm:pt>
    <dgm:pt modelId="{58BB4CF7-0D1C-46D9-B797-FD85F59363E6}" type="pres">
      <dgm:prSet presAssocID="{C78C7116-8A26-44CC-A98B-CC63FBF5B136}" presName="vert0" presStyleCnt="0">
        <dgm:presLayoutVars>
          <dgm:dir/>
          <dgm:animOne val="branch"/>
          <dgm:animLvl val="lvl"/>
        </dgm:presLayoutVars>
      </dgm:prSet>
      <dgm:spPr/>
    </dgm:pt>
    <dgm:pt modelId="{ECCF2A6D-BE32-4A9B-B77F-2671939EB22E}" type="pres">
      <dgm:prSet presAssocID="{3AA64843-46DF-4929-9FAF-AFD5DBD57E83}" presName="thickLine" presStyleLbl="alignNode1" presStyleIdx="0" presStyleCnt="4"/>
      <dgm:spPr/>
    </dgm:pt>
    <dgm:pt modelId="{EAFCDB38-97EB-4C8A-A8CF-909F82384246}" type="pres">
      <dgm:prSet presAssocID="{3AA64843-46DF-4929-9FAF-AFD5DBD57E83}" presName="horz1" presStyleCnt="0"/>
      <dgm:spPr/>
    </dgm:pt>
    <dgm:pt modelId="{832EFB20-4F9F-475E-9C5F-3D08F0D36351}" type="pres">
      <dgm:prSet presAssocID="{3AA64843-46DF-4929-9FAF-AFD5DBD57E83}" presName="tx1" presStyleLbl="revTx" presStyleIdx="0" presStyleCnt="4"/>
      <dgm:spPr/>
    </dgm:pt>
    <dgm:pt modelId="{4C880B89-AECC-4431-84B3-AB7FC07BDCB0}" type="pres">
      <dgm:prSet presAssocID="{3AA64843-46DF-4929-9FAF-AFD5DBD57E83}" presName="vert1" presStyleCnt="0"/>
      <dgm:spPr/>
    </dgm:pt>
    <dgm:pt modelId="{15FD4ACA-50FD-48EA-90CB-E5FC1256BB39}" type="pres">
      <dgm:prSet presAssocID="{F2800100-90AA-43C4-8C13-1AA7663D1112}" presName="thickLine" presStyleLbl="alignNode1" presStyleIdx="1" presStyleCnt="4"/>
      <dgm:spPr/>
    </dgm:pt>
    <dgm:pt modelId="{3AF834AA-17C5-4774-8FD3-BEADEF97DC24}" type="pres">
      <dgm:prSet presAssocID="{F2800100-90AA-43C4-8C13-1AA7663D1112}" presName="horz1" presStyleCnt="0"/>
      <dgm:spPr/>
    </dgm:pt>
    <dgm:pt modelId="{BC0B7D67-8FCB-4E5E-A761-E2CC1CD5EC72}" type="pres">
      <dgm:prSet presAssocID="{F2800100-90AA-43C4-8C13-1AA7663D1112}" presName="tx1" presStyleLbl="revTx" presStyleIdx="1" presStyleCnt="4"/>
      <dgm:spPr/>
    </dgm:pt>
    <dgm:pt modelId="{2C0D1DCD-69D1-4CDD-8B30-F09CE85F9851}" type="pres">
      <dgm:prSet presAssocID="{F2800100-90AA-43C4-8C13-1AA7663D1112}" presName="vert1" presStyleCnt="0"/>
      <dgm:spPr/>
    </dgm:pt>
    <dgm:pt modelId="{FB9CB94D-244D-4C17-8E1A-C2BF4CB12A19}" type="pres">
      <dgm:prSet presAssocID="{77F1BBCE-A7A8-486B-8A3D-787B1DA70940}" presName="thickLine" presStyleLbl="alignNode1" presStyleIdx="2" presStyleCnt="4"/>
      <dgm:spPr/>
    </dgm:pt>
    <dgm:pt modelId="{AEB6F4EB-6F05-41B1-9857-15A02BB5A2E5}" type="pres">
      <dgm:prSet presAssocID="{77F1BBCE-A7A8-486B-8A3D-787B1DA70940}" presName="horz1" presStyleCnt="0"/>
      <dgm:spPr/>
    </dgm:pt>
    <dgm:pt modelId="{20D5F75A-EBD6-4B99-B122-6F52F26E9AEE}" type="pres">
      <dgm:prSet presAssocID="{77F1BBCE-A7A8-486B-8A3D-787B1DA70940}" presName="tx1" presStyleLbl="revTx" presStyleIdx="2" presStyleCnt="4"/>
      <dgm:spPr/>
    </dgm:pt>
    <dgm:pt modelId="{5AFF82AC-3CDF-4EBF-91C2-E66316342E98}" type="pres">
      <dgm:prSet presAssocID="{77F1BBCE-A7A8-486B-8A3D-787B1DA70940}" presName="vert1" presStyleCnt="0"/>
      <dgm:spPr/>
    </dgm:pt>
    <dgm:pt modelId="{F07285C6-43F6-44E4-8F20-49A6E5524110}" type="pres">
      <dgm:prSet presAssocID="{79923425-C2BD-4394-BD2F-61E0E6DAF05C}" presName="thickLine" presStyleLbl="alignNode1" presStyleIdx="3" presStyleCnt="4"/>
      <dgm:spPr/>
    </dgm:pt>
    <dgm:pt modelId="{03DFE092-50B3-4B87-94C7-0990B69F54CE}" type="pres">
      <dgm:prSet presAssocID="{79923425-C2BD-4394-BD2F-61E0E6DAF05C}" presName="horz1" presStyleCnt="0"/>
      <dgm:spPr/>
    </dgm:pt>
    <dgm:pt modelId="{CF8B6AB0-1AE8-4F9B-828D-E38EF2789A55}" type="pres">
      <dgm:prSet presAssocID="{79923425-C2BD-4394-BD2F-61E0E6DAF05C}" presName="tx1" presStyleLbl="revTx" presStyleIdx="3" presStyleCnt="4"/>
      <dgm:spPr/>
    </dgm:pt>
    <dgm:pt modelId="{90822275-DE6B-4CC1-8AFA-F2B257E31D72}" type="pres">
      <dgm:prSet presAssocID="{79923425-C2BD-4394-BD2F-61E0E6DAF05C}" presName="vert1" presStyleCnt="0"/>
      <dgm:spPr/>
    </dgm:pt>
  </dgm:ptLst>
  <dgm:cxnLst>
    <dgm:cxn modelId="{2570D211-F202-4ADA-A94F-4D7C9B5851DA}" srcId="{C78C7116-8A26-44CC-A98B-CC63FBF5B136}" destId="{79923425-C2BD-4394-BD2F-61E0E6DAF05C}" srcOrd="3" destOrd="0" parTransId="{65FA2B1B-889F-41D4-B8B5-A8BA2EF39C00}" sibTransId="{53C00DAD-712D-4DBF-85B9-820EE5BD72DF}"/>
    <dgm:cxn modelId="{87ECBC2C-6990-4B3E-9E68-47CC75EAB0FD}" type="presOf" srcId="{79923425-C2BD-4394-BD2F-61E0E6DAF05C}" destId="{CF8B6AB0-1AE8-4F9B-828D-E38EF2789A55}" srcOrd="0" destOrd="0" presId="urn:microsoft.com/office/officeart/2008/layout/LinedList"/>
    <dgm:cxn modelId="{66FB6C31-093D-4FDA-8CEF-ECD0535FE98F}" type="presOf" srcId="{C78C7116-8A26-44CC-A98B-CC63FBF5B136}" destId="{58BB4CF7-0D1C-46D9-B797-FD85F59363E6}" srcOrd="0" destOrd="0" presId="urn:microsoft.com/office/officeart/2008/layout/LinedList"/>
    <dgm:cxn modelId="{E352EC39-A7FA-430E-A7B7-4C04C35E9F39}" srcId="{C78C7116-8A26-44CC-A98B-CC63FBF5B136}" destId="{77F1BBCE-A7A8-486B-8A3D-787B1DA70940}" srcOrd="2" destOrd="0" parTransId="{E0DD28D2-9454-4AE7-9806-F014BE4AE654}" sibTransId="{C9B54692-DCB7-481F-92E6-38873CFBC960}"/>
    <dgm:cxn modelId="{0D6F7A62-9CCF-4C77-A765-E0418A07C96C}" type="presOf" srcId="{3AA64843-46DF-4929-9FAF-AFD5DBD57E83}" destId="{832EFB20-4F9F-475E-9C5F-3D08F0D36351}" srcOrd="0" destOrd="0" presId="urn:microsoft.com/office/officeart/2008/layout/LinedList"/>
    <dgm:cxn modelId="{9E30FE6F-B26E-4383-8B3D-EB4E831CE27F}" srcId="{C78C7116-8A26-44CC-A98B-CC63FBF5B136}" destId="{3AA64843-46DF-4929-9FAF-AFD5DBD57E83}" srcOrd="0" destOrd="0" parTransId="{A6F900BD-2DE4-4484-9C94-5FEA62E5D49F}" sibTransId="{B572FC0E-55F5-45AB-95B0-1E5081F401F1}"/>
    <dgm:cxn modelId="{C6F4A890-6A49-43AB-9E62-64696C5FC2D2}" type="presOf" srcId="{F2800100-90AA-43C4-8C13-1AA7663D1112}" destId="{BC0B7D67-8FCB-4E5E-A761-E2CC1CD5EC72}" srcOrd="0" destOrd="0" presId="urn:microsoft.com/office/officeart/2008/layout/LinedList"/>
    <dgm:cxn modelId="{92A11BC4-F82E-4618-8589-82CF9187933C}" type="presOf" srcId="{77F1BBCE-A7A8-486B-8A3D-787B1DA70940}" destId="{20D5F75A-EBD6-4B99-B122-6F52F26E9AEE}" srcOrd="0" destOrd="0" presId="urn:microsoft.com/office/officeart/2008/layout/LinedList"/>
    <dgm:cxn modelId="{7364AAF5-3E16-4A2A-8B1E-854AAED65F3C}" srcId="{C78C7116-8A26-44CC-A98B-CC63FBF5B136}" destId="{F2800100-90AA-43C4-8C13-1AA7663D1112}" srcOrd="1" destOrd="0" parTransId="{D0D851E9-B3DA-412F-B0C5-87D810F7FC1E}" sibTransId="{7129476E-927A-459D-ABA9-B7AD242A8575}"/>
    <dgm:cxn modelId="{8712DC55-EB06-4015-BF09-790FF4D4BE03}" type="presParOf" srcId="{58BB4CF7-0D1C-46D9-B797-FD85F59363E6}" destId="{ECCF2A6D-BE32-4A9B-B77F-2671939EB22E}" srcOrd="0" destOrd="0" presId="urn:microsoft.com/office/officeart/2008/layout/LinedList"/>
    <dgm:cxn modelId="{D8004383-2DE0-456B-83B1-C0C6EC810D60}" type="presParOf" srcId="{58BB4CF7-0D1C-46D9-B797-FD85F59363E6}" destId="{EAFCDB38-97EB-4C8A-A8CF-909F82384246}" srcOrd="1" destOrd="0" presId="urn:microsoft.com/office/officeart/2008/layout/LinedList"/>
    <dgm:cxn modelId="{0F753558-A4E4-437A-AA1E-FC14F77DB29B}" type="presParOf" srcId="{EAFCDB38-97EB-4C8A-A8CF-909F82384246}" destId="{832EFB20-4F9F-475E-9C5F-3D08F0D36351}" srcOrd="0" destOrd="0" presId="urn:microsoft.com/office/officeart/2008/layout/LinedList"/>
    <dgm:cxn modelId="{AB2A29CB-515C-4BA0-A352-DEFC1F3EE185}" type="presParOf" srcId="{EAFCDB38-97EB-4C8A-A8CF-909F82384246}" destId="{4C880B89-AECC-4431-84B3-AB7FC07BDCB0}" srcOrd="1" destOrd="0" presId="urn:microsoft.com/office/officeart/2008/layout/LinedList"/>
    <dgm:cxn modelId="{E80A12F1-67AB-4648-9B59-6FD1589DC1A6}" type="presParOf" srcId="{58BB4CF7-0D1C-46D9-B797-FD85F59363E6}" destId="{15FD4ACA-50FD-48EA-90CB-E5FC1256BB39}" srcOrd="2" destOrd="0" presId="urn:microsoft.com/office/officeart/2008/layout/LinedList"/>
    <dgm:cxn modelId="{04FB72C7-B47C-43D2-BDF0-D2434DC51991}" type="presParOf" srcId="{58BB4CF7-0D1C-46D9-B797-FD85F59363E6}" destId="{3AF834AA-17C5-4774-8FD3-BEADEF97DC24}" srcOrd="3" destOrd="0" presId="urn:microsoft.com/office/officeart/2008/layout/LinedList"/>
    <dgm:cxn modelId="{04DC14B9-FAAE-4827-83D5-3C57BB0FB8D3}" type="presParOf" srcId="{3AF834AA-17C5-4774-8FD3-BEADEF97DC24}" destId="{BC0B7D67-8FCB-4E5E-A761-E2CC1CD5EC72}" srcOrd="0" destOrd="0" presId="urn:microsoft.com/office/officeart/2008/layout/LinedList"/>
    <dgm:cxn modelId="{9B033385-D1F5-4D0A-82BA-96D64289E6C2}" type="presParOf" srcId="{3AF834AA-17C5-4774-8FD3-BEADEF97DC24}" destId="{2C0D1DCD-69D1-4CDD-8B30-F09CE85F9851}" srcOrd="1" destOrd="0" presId="urn:microsoft.com/office/officeart/2008/layout/LinedList"/>
    <dgm:cxn modelId="{2C68DD88-B684-4018-BE1D-7914B804CDA3}" type="presParOf" srcId="{58BB4CF7-0D1C-46D9-B797-FD85F59363E6}" destId="{FB9CB94D-244D-4C17-8E1A-C2BF4CB12A19}" srcOrd="4" destOrd="0" presId="urn:microsoft.com/office/officeart/2008/layout/LinedList"/>
    <dgm:cxn modelId="{DF83640E-0A78-4F89-A75E-CB51DE86AFBF}" type="presParOf" srcId="{58BB4CF7-0D1C-46D9-B797-FD85F59363E6}" destId="{AEB6F4EB-6F05-41B1-9857-15A02BB5A2E5}" srcOrd="5" destOrd="0" presId="urn:microsoft.com/office/officeart/2008/layout/LinedList"/>
    <dgm:cxn modelId="{B3061A78-2D52-4A98-BBE6-149B52D467EB}" type="presParOf" srcId="{AEB6F4EB-6F05-41B1-9857-15A02BB5A2E5}" destId="{20D5F75A-EBD6-4B99-B122-6F52F26E9AEE}" srcOrd="0" destOrd="0" presId="urn:microsoft.com/office/officeart/2008/layout/LinedList"/>
    <dgm:cxn modelId="{B07CC1F7-C39E-434B-BD3B-207D100511B7}" type="presParOf" srcId="{AEB6F4EB-6F05-41B1-9857-15A02BB5A2E5}" destId="{5AFF82AC-3CDF-4EBF-91C2-E66316342E98}" srcOrd="1" destOrd="0" presId="urn:microsoft.com/office/officeart/2008/layout/LinedList"/>
    <dgm:cxn modelId="{C97B5D35-45B5-4AD5-912C-4B270190704E}" type="presParOf" srcId="{58BB4CF7-0D1C-46D9-B797-FD85F59363E6}" destId="{F07285C6-43F6-44E4-8F20-49A6E5524110}" srcOrd="6" destOrd="0" presId="urn:microsoft.com/office/officeart/2008/layout/LinedList"/>
    <dgm:cxn modelId="{E7455C53-91AA-4AB9-8B57-D7F66A92A147}" type="presParOf" srcId="{58BB4CF7-0D1C-46D9-B797-FD85F59363E6}" destId="{03DFE092-50B3-4B87-94C7-0990B69F54CE}" srcOrd="7" destOrd="0" presId="urn:microsoft.com/office/officeart/2008/layout/LinedList"/>
    <dgm:cxn modelId="{E59436D4-EEC6-4377-969C-61FE4623281B}" type="presParOf" srcId="{03DFE092-50B3-4B87-94C7-0990B69F54CE}" destId="{CF8B6AB0-1AE8-4F9B-828D-E38EF2789A55}" srcOrd="0" destOrd="0" presId="urn:microsoft.com/office/officeart/2008/layout/LinedList"/>
    <dgm:cxn modelId="{871D4847-6C64-4B2B-9589-1FD16FD808EB}" type="presParOf" srcId="{03DFE092-50B3-4B87-94C7-0990B69F54CE}" destId="{90822275-DE6B-4CC1-8AFA-F2B257E31D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8C7116-8A26-44CC-A98B-CC63FBF5B1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A64843-46DF-4929-9FAF-AFD5DBD57E83}">
      <dgm:prSet/>
      <dgm:spPr/>
      <dgm:t>
        <a:bodyPr/>
        <a:lstStyle/>
        <a:p>
          <a:r>
            <a:rPr lang="en-US" dirty="0"/>
            <a:t>Dr. Michael Reimer for his kind, gentle, and informative supervision</a:t>
          </a:r>
        </a:p>
      </dgm:t>
    </dgm:pt>
    <dgm:pt modelId="{A6F900BD-2DE4-4484-9C94-5FEA62E5D49F}" type="parTrans" cxnId="{9E30FE6F-B26E-4383-8B3D-EB4E831CE27F}">
      <dgm:prSet/>
      <dgm:spPr/>
      <dgm:t>
        <a:bodyPr/>
        <a:lstStyle/>
        <a:p>
          <a:endParaRPr lang="en-US"/>
        </a:p>
      </dgm:t>
    </dgm:pt>
    <dgm:pt modelId="{B572FC0E-55F5-45AB-95B0-1E5081F401F1}" type="sibTrans" cxnId="{9E30FE6F-B26E-4383-8B3D-EB4E831CE27F}">
      <dgm:prSet/>
      <dgm:spPr/>
      <dgm:t>
        <a:bodyPr/>
        <a:lstStyle/>
        <a:p>
          <a:endParaRPr lang="en-US"/>
        </a:p>
      </dgm:t>
    </dgm:pt>
    <dgm:pt modelId="{F2800100-90AA-43C4-8C13-1AA7663D1112}">
      <dgm:prSet/>
      <dgm:spPr/>
      <dgm:t>
        <a:bodyPr/>
        <a:lstStyle/>
        <a:p>
          <a:r>
            <a:rPr lang="en-US" dirty="0"/>
            <a:t>The Quantum Photonics Devices Group for Their Support of My Partaking in Group Meetings and Invaluable Feedback</a:t>
          </a:r>
        </a:p>
      </dgm:t>
    </dgm:pt>
    <dgm:pt modelId="{D0D851E9-B3DA-412F-B0C5-87D810F7FC1E}" type="parTrans" cxnId="{7364AAF5-3E16-4A2A-8B1E-854AAED65F3C}">
      <dgm:prSet/>
      <dgm:spPr/>
      <dgm:t>
        <a:bodyPr/>
        <a:lstStyle/>
        <a:p>
          <a:endParaRPr lang="en-US"/>
        </a:p>
      </dgm:t>
    </dgm:pt>
    <dgm:pt modelId="{7129476E-927A-459D-ABA9-B7AD242A8575}" type="sibTrans" cxnId="{7364AAF5-3E16-4A2A-8B1E-854AAED65F3C}">
      <dgm:prSet/>
      <dgm:spPr/>
      <dgm:t>
        <a:bodyPr/>
        <a:lstStyle/>
        <a:p>
          <a:endParaRPr lang="en-US"/>
        </a:p>
      </dgm:t>
    </dgm:pt>
    <dgm:pt modelId="{77F1BBCE-A7A8-486B-8A3D-787B1DA70940}">
      <dgm:prSet/>
      <dgm:spPr/>
      <dgm:t>
        <a:bodyPr/>
        <a:lstStyle/>
        <a:p>
          <a:r>
            <a:rPr lang="en-US" dirty="0"/>
            <a:t>Particularly Sonell and Matteo for Teaching Me How to Find Resources</a:t>
          </a:r>
        </a:p>
      </dgm:t>
    </dgm:pt>
    <dgm:pt modelId="{E0DD28D2-9454-4AE7-9806-F014BE4AE654}" type="parTrans" cxnId="{E352EC39-A7FA-430E-A7B7-4C04C35E9F39}">
      <dgm:prSet/>
      <dgm:spPr/>
      <dgm:t>
        <a:bodyPr/>
        <a:lstStyle/>
        <a:p>
          <a:endParaRPr lang="en-US"/>
        </a:p>
      </dgm:t>
    </dgm:pt>
    <dgm:pt modelId="{C9B54692-DCB7-481F-92E6-38873CFBC960}" type="sibTrans" cxnId="{E352EC39-A7FA-430E-A7B7-4C04C35E9F39}">
      <dgm:prSet/>
      <dgm:spPr/>
      <dgm:t>
        <a:bodyPr/>
        <a:lstStyle/>
        <a:p>
          <a:endParaRPr lang="en-US"/>
        </a:p>
      </dgm:t>
    </dgm:pt>
    <dgm:pt modelId="{79923425-C2BD-4394-BD2F-61E0E6DAF05C}">
      <dgm:prSet/>
      <dgm:spPr/>
      <dgm:t>
        <a:bodyPr/>
        <a:lstStyle/>
        <a:p>
          <a:endParaRPr lang="en-US" dirty="0"/>
        </a:p>
      </dgm:t>
    </dgm:pt>
    <dgm:pt modelId="{65FA2B1B-889F-41D4-B8B5-A8BA2EF39C00}" type="parTrans" cxnId="{2570D211-F202-4ADA-A94F-4D7C9B5851DA}">
      <dgm:prSet/>
      <dgm:spPr/>
      <dgm:t>
        <a:bodyPr/>
        <a:lstStyle/>
        <a:p>
          <a:endParaRPr lang="en-US"/>
        </a:p>
      </dgm:t>
    </dgm:pt>
    <dgm:pt modelId="{53C00DAD-712D-4DBF-85B9-820EE5BD72DF}" type="sibTrans" cxnId="{2570D211-F202-4ADA-A94F-4D7C9B5851DA}">
      <dgm:prSet/>
      <dgm:spPr/>
      <dgm:t>
        <a:bodyPr/>
        <a:lstStyle/>
        <a:p>
          <a:endParaRPr lang="en-US"/>
        </a:p>
      </dgm:t>
    </dgm:pt>
    <dgm:pt modelId="{58BB4CF7-0D1C-46D9-B797-FD85F59363E6}" type="pres">
      <dgm:prSet presAssocID="{C78C7116-8A26-44CC-A98B-CC63FBF5B136}" presName="vert0" presStyleCnt="0">
        <dgm:presLayoutVars>
          <dgm:dir/>
          <dgm:animOne val="branch"/>
          <dgm:animLvl val="lvl"/>
        </dgm:presLayoutVars>
      </dgm:prSet>
      <dgm:spPr/>
    </dgm:pt>
    <dgm:pt modelId="{ECCF2A6D-BE32-4A9B-B77F-2671939EB22E}" type="pres">
      <dgm:prSet presAssocID="{3AA64843-46DF-4929-9FAF-AFD5DBD57E83}" presName="thickLine" presStyleLbl="alignNode1" presStyleIdx="0" presStyleCnt="4"/>
      <dgm:spPr/>
    </dgm:pt>
    <dgm:pt modelId="{EAFCDB38-97EB-4C8A-A8CF-909F82384246}" type="pres">
      <dgm:prSet presAssocID="{3AA64843-46DF-4929-9FAF-AFD5DBD57E83}" presName="horz1" presStyleCnt="0"/>
      <dgm:spPr/>
    </dgm:pt>
    <dgm:pt modelId="{832EFB20-4F9F-475E-9C5F-3D08F0D36351}" type="pres">
      <dgm:prSet presAssocID="{3AA64843-46DF-4929-9FAF-AFD5DBD57E83}" presName="tx1" presStyleLbl="revTx" presStyleIdx="0" presStyleCnt="4"/>
      <dgm:spPr/>
    </dgm:pt>
    <dgm:pt modelId="{4C880B89-AECC-4431-84B3-AB7FC07BDCB0}" type="pres">
      <dgm:prSet presAssocID="{3AA64843-46DF-4929-9FAF-AFD5DBD57E83}" presName="vert1" presStyleCnt="0"/>
      <dgm:spPr/>
    </dgm:pt>
    <dgm:pt modelId="{15FD4ACA-50FD-48EA-90CB-E5FC1256BB39}" type="pres">
      <dgm:prSet presAssocID="{F2800100-90AA-43C4-8C13-1AA7663D1112}" presName="thickLine" presStyleLbl="alignNode1" presStyleIdx="1" presStyleCnt="4"/>
      <dgm:spPr/>
    </dgm:pt>
    <dgm:pt modelId="{3AF834AA-17C5-4774-8FD3-BEADEF97DC24}" type="pres">
      <dgm:prSet presAssocID="{F2800100-90AA-43C4-8C13-1AA7663D1112}" presName="horz1" presStyleCnt="0"/>
      <dgm:spPr/>
    </dgm:pt>
    <dgm:pt modelId="{BC0B7D67-8FCB-4E5E-A761-E2CC1CD5EC72}" type="pres">
      <dgm:prSet presAssocID="{F2800100-90AA-43C4-8C13-1AA7663D1112}" presName="tx1" presStyleLbl="revTx" presStyleIdx="1" presStyleCnt="4"/>
      <dgm:spPr/>
    </dgm:pt>
    <dgm:pt modelId="{2C0D1DCD-69D1-4CDD-8B30-F09CE85F9851}" type="pres">
      <dgm:prSet presAssocID="{F2800100-90AA-43C4-8C13-1AA7663D1112}" presName="vert1" presStyleCnt="0"/>
      <dgm:spPr/>
    </dgm:pt>
    <dgm:pt modelId="{FB9CB94D-244D-4C17-8E1A-C2BF4CB12A19}" type="pres">
      <dgm:prSet presAssocID="{77F1BBCE-A7A8-486B-8A3D-787B1DA70940}" presName="thickLine" presStyleLbl="alignNode1" presStyleIdx="2" presStyleCnt="4"/>
      <dgm:spPr/>
    </dgm:pt>
    <dgm:pt modelId="{AEB6F4EB-6F05-41B1-9857-15A02BB5A2E5}" type="pres">
      <dgm:prSet presAssocID="{77F1BBCE-A7A8-486B-8A3D-787B1DA70940}" presName="horz1" presStyleCnt="0"/>
      <dgm:spPr/>
    </dgm:pt>
    <dgm:pt modelId="{20D5F75A-EBD6-4B99-B122-6F52F26E9AEE}" type="pres">
      <dgm:prSet presAssocID="{77F1BBCE-A7A8-486B-8A3D-787B1DA70940}" presName="tx1" presStyleLbl="revTx" presStyleIdx="2" presStyleCnt="4"/>
      <dgm:spPr/>
    </dgm:pt>
    <dgm:pt modelId="{5AFF82AC-3CDF-4EBF-91C2-E66316342E98}" type="pres">
      <dgm:prSet presAssocID="{77F1BBCE-A7A8-486B-8A3D-787B1DA70940}" presName="vert1" presStyleCnt="0"/>
      <dgm:spPr/>
    </dgm:pt>
    <dgm:pt modelId="{F07285C6-43F6-44E4-8F20-49A6E5524110}" type="pres">
      <dgm:prSet presAssocID="{79923425-C2BD-4394-BD2F-61E0E6DAF05C}" presName="thickLine" presStyleLbl="alignNode1" presStyleIdx="3" presStyleCnt="4"/>
      <dgm:spPr/>
    </dgm:pt>
    <dgm:pt modelId="{03DFE092-50B3-4B87-94C7-0990B69F54CE}" type="pres">
      <dgm:prSet presAssocID="{79923425-C2BD-4394-BD2F-61E0E6DAF05C}" presName="horz1" presStyleCnt="0"/>
      <dgm:spPr/>
    </dgm:pt>
    <dgm:pt modelId="{CF8B6AB0-1AE8-4F9B-828D-E38EF2789A55}" type="pres">
      <dgm:prSet presAssocID="{79923425-C2BD-4394-BD2F-61E0E6DAF05C}" presName="tx1" presStyleLbl="revTx" presStyleIdx="3" presStyleCnt="4"/>
      <dgm:spPr/>
    </dgm:pt>
    <dgm:pt modelId="{90822275-DE6B-4CC1-8AFA-F2B257E31D72}" type="pres">
      <dgm:prSet presAssocID="{79923425-C2BD-4394-BD2F-61E0E6DAF05C}" presName="vert1" presStyleCnt="0"/>
      <dgm:spPr/>
    </dgm:pt>
  </dgm:ptLst>
  <dgm:cxnLst>
    <dgm:cxn modelId="{2570D211-F202-4ADA-A94F-4D7C9B5851DA}" srcId="{C78C7116-8A26-44CC-A98B-CC63FBF5B136}" destId="{79923425-C2BD-4394-BD2F-61E0E6DAF05C}" srcOrd="3" destOrd="0" parTransId="{65FA2B1B-889F-41D4-B8B5-A8BA2EF39C00}" sibTransId="{53C00DAD-712D-4DBF-85B9-820EE5BD72DF}"/>
    <dgm:cxn modelId="{87ECBC2C-6990-4B3E-9E68-47CC75EAB0FD}" type="presOf" srcId="{79923425-C2BD-4394-BD2F-61E0E6DAF05C}" destId="{CF8B6AB0-1AE8-4F9B-828D-E38EF2789A55}" srcOrd="0" destOrd="0" presId="urn:microsoft.com/office/officeart/2008/layout/LinedList"/>
    <dgm:cxn modelId="{66FB6C31-093D-4FDA-8CEF-ECD0535FE98F}" type="presOf" srcId="{C78C7116-8A26-44CC-A98B-CC63FBF5B136}" destId="{58BB4CF7-0D1C-46D9-B797-FD85F59363E6}" srcOrd="0" destOrd="0" presId="urn:microsoft.com/office/officeart/2008/layout/LinedList"/>
    <dgm:cxn modelId="{E352EC39-A7FA-430E-A7B7-4C04C35E9F39}" srcId="{C78C7116-8A26-44CC-A98B-CC63FBF5B136}" destId="{77F1BBCE-A7A8-486B-8A3D-787B1DA70940}" srcOrd="2" destOrd="0" parTransId="{E0DD28D2-9454-4AE7-9806-F014BE4AE654}" sibTransId="{C9B54692-DCB7-481F-92E6-38873CFBC960}"/>
    <dgm:cxn modelId="{0D6F7A62-9CCF-4C77-A765-E0418A07C96C}" type="presOf" srcId="{3AA64843-46DF-4929-9FAF-AFD5DBD57E83}" destId="{832EFB20-4F9F-475E-9C5F-3D08F0D36351}" srcOrd="0" destOrd="0" presId="urn:microsoft.com/office/officeart/2008/layout/LinedList"/>
    <dgm:cxn modelId="{9E30FE6F-B26E-4383-8B3D-EB4E831CE27F}" srcId="{C78C7116-8A26-44CC-A98B-CC63FBF5B136}" destId="{3AA64843-46DF-4929-9FAF-AFD5DBD57E83}" srcOrd="0" destOrd="0" parTransId="{A6F900BD-2DE4-4484-9C94-5FEA62E5D49F}" sibTransId="{B572FC0E-55F5-45AB-95B0-1E5081F401F1}"/>
    <dgm:cxn modelId="{C6F4A890-6A49-43AB-9E62-64696C5FC2D2}" type="presOf" srcId="{F2800100-90AA-43C4-8C13-1AA7663D1112}" destId="{BC0B7D67-8FCB-4E5E-A761-E2CC1CD5EC72}" srcOrd="0" destOrd="0" presId="urn:microsoft.com/office/officeart/2008/layout/LinedList"/>
    <dgm:cxn modelId="{92A11BC4-F82E-4618-8589-82CF9187933C}" type="presOf" srcId="{77F1BBCE-A7A8-486B-8A3D-787B1DA70940}" destId="{20D5F75A-EBD6-4B99-B122-6F52F26E9AEE}" srcOrd="0" destOrd="0" presId="urn:microsoft.com/office/officeart/2008/layout/LinedList"/>
    <dgm:cxn modelId="{7364AAF5-3E16-4A2A-8B1E-854AAED65F3C}" srcId="{C78C7116-8A26-44CC-A98B-CC63FBF5B136}" destId="{F2800100-90AA-43C4-8C13-1AA7663D1112}" srcOrd="1" destOrd="0" parTransId="{D0D851E9-B3DA-412F-B0C5-87D810F7FC1E}" sibTransId="{7129476E-927A-459D-ABA9-B7AD242A8575}"/>
    <dgm:cxn modelId="{8712DC55-EB06-4015-BF09-790FF4D4BE03}" type="presParOf" srcId="{58BB4CF7-0D1C-46D9-B797-FD85F59363E6}" destId="{ECCF2A6D-BE32-4A9B-B77F-2671939EB22E}" srcOrd="0" destOrd="0" presId="urn:microsoft.com/office/officeart/2008/layout/LinedList"/>
    <dgm:cxn modelId="{D8004383-2DE0-456B-83B1-C0C6EC810D60}" type="presParOf" srcId="{58BB4CF7-0D1C-46D9-B797-FD85F59363E6}" destId="{EAFCDB38-97EB-4C8A-A8CF-909F82384246}" srcOrd="1" destOrd="0" presId="urn:microsoft.com/office/officeart/2008/layout/LinedList"/>
    <dgm:cxn modelId="{0F753558-A4E4-437A-AA1E-FC14F77DB29B}" type="presParOf" srcId="{EAFCDB38-97EB-4C8A-A8CF-909F82384246}" destId="{832EFB20-4F9F-475E-9C5F-3D08F0D36351}" srcOrd="0" destOrd="0" presId="urn:microsoft.com/office/officeart/2008/layout/LinedList"/>
    <dgm:cxn modelId="{AB2A29CB-515C-4BA0-A352-DEFC1F3EE185}" type="presParOf" srcId="{EAFCDB38-97EB-4C8A-A8CF-909F82384246}" destId="{4C880B89-AECC-4431-84B3-AB7FC07BDCB0}" srcOrd="1" destOrd="0" presId="urn:microsoft.com/office/officeart/2008/layout/LinedList"/>
    <dgm:cxn modelId="{E80A12F1-67AB-4648-9B59-6FD1589DC1A6}" type="presParOf" srcId="{58BB4CF7-0D1C-46D9-B797-FD85F59363E6}" destId="{15FD4ACA-50FD-48EA-90CB-E5FC1256BB39}" srcOrd="2" destOrd="0" presId="urn:microsoft.com/office/officeart/2008/layout/LinedList"/>
    <dgm:cxn modelId="{04FB72C7-B47C-43D2-BDF0-D2434DC51991}" type="presParOf" srcId="{58BB4CF7-0D1C-46D9-B797-FD85F59363E6}" destId="{3AF834AA-17C5-4774-8FD3-BEADEF97DC24}" srcOrd="3" destOrd="0" presId="urn:microsoft.com/office/officeart/2008/layout/LinedList"/>
    <dgm:cxn modelId="{04DC14B9-FAAE-4827-83D5-3C57BB0FB8D3}" type="presParOf" srcId="{3AF834AA-17C5-4774-8FD3-BEADEF97DC24}" destId="{BC0B7D67-8FCB-4E5E-A761-E2CC1CD5EC72}" srcOrd="0" destOrd="0" presId="urn:microsoft.com/office/officeart/2008/layout/LinedList"/>
    <dgm:cxn modelId="{9B033385-D1F5-4D0A-82BA-96D64289E6C2}" type="presParOf" srcId="{3AF834AA-17C5-4774-8FD3-BEADEF97DC24}" destId="{2C0D1DCD-69D1-4CDD-8B30-F09CE85F9851}" srcOrd="1" destOrd="0" presId="urn:microsoft.com/office/officeart/2008/layout/LinedList"/>
    <dgm:cxn modelId="{2C68DD88-B684-4018-BE1D-7914B804CDA3}" type="presParOf" srcId="{58BB4CF7-0D1C-46D9-B797-FD85F59363E6}" destId="{FB9CB94D-244D-4C17-8E1A-C2BF4CB12A19}" srcOrd="4" destOrd="0" presId="urn:microsoft.com/office/officeart/2008/layout/LinedList"/>
    <dgm:cxn modelId="{DF83640E-0A78-4F89-A75E-CB51DE86AFBF}" type="presParOf" srcId="{58BB4CF7-0D1C-46D9-B797-FD85F59363E6}" destId="{AEB6F4EB-6F05-41B1-9857-15A02BB5A2E5}" srcOrd="5" destOrd="0" presId="urn:microsoft.com/office/officeart/2008/layout/LinedList"/>
    <dgm:cxn modelId="{B3061A78-2D52-4A98-BBE6-149B52D467EB}" type="presParOf" srcId="{AEB6F4EB-6F05-41B1-9857-15A02BB5A2E5}" destId="{20D5F75A-EBD6-4B99-B122-6F52F26E9AEE}" srcOrd="0" destOrd="0" presId="urn:microsoft.com/office/officeart/2008/layout/LinedList"/>
    <dgm:cxn modelId="{B07CC1F7-C39E-434B-BD3B-207D100511B7}" type="presParOf" srcId="{AEB6F4EB-6F05-41B1-9857-15A02BB5A2E5}" destId="{5AFF82AC-3CDF-4EBF-91C2-E66316342E98}" srcOrd="1" destOrd="0" presId="urn:microsoft.com/office/officeart/2008/layout/LinedList"/>
    <dgm:cxn modelId="{C97B5D35-45B5-4AD5-912C-4B270190704E}" type="presParOf" srcId="{58BB4CF7-0D1C-46D9-B797-FD85F59363E6}" destId="{F07285C6-43F6-44E4-8F20-49A6E5524110}" srcOrd="6" destOrd="0" presId="urn:microsoft.com/office/officeart/2008/layout/LinedList"/>
    <dgm:cxn modelId="{E7455C53-91AA-4AB9-8B57-D7F66A92A147}" type="presParOf" srcId="{58BB4CF7-0D1C-46D9-B797-FD85F59363E6}" destId="{03DFE092-50B3-4B87-94C7-0990B69F54CE}" srcOrd="7" destOrd="0" presId="urn:microsoft.com/office/officeart/2008/layout/LinedList"/>
    <dgm:cxn modelId="{E59436D4-EEC6-4377-969C-61FE4623281B}" type="presParOf" srcId="{03DFE092-50B3-4B87-94C7-0990B69F54CE}" destId="{CF8B6AB0-1AE8-4F9B-828D-E38EF2789A55}" srcOrd="0" destOrd="0" presId="urn:microsoft.com/office/officeart/2008/layout/LinedList"/>
    <dgm:cxn modelId="{871D4847-6C64-4B2B-9589-1FD16FD808EB}" type="presParOf" srcId="{03DFE092-50B3-4B87-94C7-0990B69F54CE}" destId="{90822275-DE6B-4CC1-8AFA-F2B257E31D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78C7116-8A26-44CC-A98B-CC63FBF5B1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A64843-46DF-4929-9FAF-AFD5DBD57E83}">
      <dgm:prSet/>
      <dgm:spPr/>
      <dgm:t>
        <a:bodyPr/>
        <a:lstStyle/>
        <a:p>
          <a:r>
            <a:rPr lang="en-US" dirty="0"/>
            <a:t>Dr. Michael Reimer for his kind, gentle, and informative supervision</a:t>
          </a:r>
        </a:p>
      </dgm:t>
    </dgm:pt>
    <dgm:pt modelId="{A6F900BD-2DE4-4484-9C94-5FEA62E5D49F}" type="parTrans" cxnId="{9E30FE6F-B26E-4383-8B3D-EB4E831CE27F}">
      <dgm:prSet/>
      <dgm:spPr/>
      <dgm:t>
        <a:bodyPr/>
        <a:lstStyle/>
        <a:p>
          <a:endParaRPr lang="en-US"/>
        </a:p>
      </dgm:t>
    </dgm:pt>
    <dgm:pt modelId="{B572FC0E-55F5-45AB-95B0-1E5081F401F1}" type="sibTrans" cxnId="{9E30FE6F-B26E-4383-8B3D-EB4E831CE27F}">
      <dgm:prSet/>
      <dgm:spPr/>
      <dgm:t>
        <a:bodyPr/>
        <a:lstStyle/>
        <a:p>
          <a:endParaRPr lang="en-US"/>
        </a:p>
      </dgm:t>
    </dgm:pt>
    <dgm:pt modelId="{F2800100-90AA-43C4-8C13-1AA7663D1112}">
      <dgm:prSet/>
      <dgm:spPr/>
      <dgm:t>
        <a:bodyPr/>
        <a:lstStyle/>
        <a:p>
          <a:r>
            <a:rPr lang="en-US" dirty="0"/>
            <a:t>The Quantum Photonics Devices Group for Their Support of My Partaking in Group Meetings and Invaluable Feedback</a:t>
          </a:r>
        </a:p>
      </dgm:t>
    </dgm:pt>
    <dgm:pt modelId="{D0D851E9-B3DA-412F-B0C5-87D810F7FC1E}" type="parTrans" cxnId="{7364AAF5-3E16-4A2A-8B1E-854AAED65F3C}">
      <dgm:prSet/>
      <dgm:spPr/>
      <dgm:t>
        <a:bodyPr/>
        <a:lstStyle/>
        <a:p>
          <a:endParaRPr lang="en-US"/>
        </a:p>
      </dgm:t>
    </dgm:pt>
    <dgm:pt modelId="{7129476E-927A-459D-ABA9-B7AD242A8575}" type="sibTrans" cxnId="{7364AAF5-3E16-4A2A-8B1E-854AAED65F3C}">
      <dgm:prSet/>
      <dgm:spPr/>
      <dgm:t>
        <a:bodyPr/>
        <a:lstStyle/>
        <a:p>
          <a:endParaRPr lang="en-US"/>
        </a:p>
      </dgm:t>
    </dgm:pt>
    <dgm:pt modelId="{77F1BBCE-A7A8-486B-8A3D-787B1DA70940}">
      <dgm:prSet/>
      <dgm:spPr/>
      <dgm:t>
        <a:bodyPr/>
        <a:lstStyle/>
        <a:p>
          <a:r>
            <a:rPr lang="en-US" dirty="0"/>
            <a:t>Particularly Sonell and Matteo for Teaching Me How to Find Resources</a:t>
          </a:r>
        </a:p>
      </dgm:t>
    </dgm:pt>
    <dgm:pt modelId="{E0DD28D2-9454-4AE7-9806-F014BE4AE654}" type="parTrans" cxnId="{E352EC39-A7FA-430E-A7B7-4C04C35E9F39}">
      <dgm:prSet/>
      <dgm:spPr/>
      <dgm:t>
        <a:bodyPr/>
        <a:lstStyle/>
        <a:p>
          <a:endParaRPr lang="en-US"/>
        </a:p>
      </dgm:t>
    </dgm:pt>
    <dgm:pt modelId="{C9B54692-DCB7-481F-92E6-38873CFBC960}" type="sibTrans" cxnId="{E352EC39-A7FA-430E-A7B7-4C04C35E9F39}">
      <dgm:prSet/>
      <dgm:spPr/>
      <dgm:t>
        <a:bodyPr/>
        <a:lstStyle/>
        <a:p>
          <a:endParaRPr lang="en-US"/>
        </a:p>
      </dgm:t>
    </dgm:pt>
    <dgm:pt modelId="{79923425-C2BD-4394-BD2F-61E0E6DAF05C}">
      <dgm:prSet/>
      <dgm:spPr/>
      <dgm:t>
        <a:bodyPr/>
        <a:lstStyle/>
        <a:p>
          <a:r>
            <a:rPr lang="en-US"/>
            <a:t>And My Husband, Friends, and Family; Without Whom I Would’ve Given Up Long Ago</a:t>
          </a:r>
        </a:p>
      </dgm:t>
    </dgm:pt>
    <dgm:pt modelId="{65FA2B1B-889F-41D4-B8B5-A8BA2EF39C00}" type="parTrans" cxnId="{2570D211-F202-4ADA-A94F-4D7C9B5851DA}">
      <dgm:prSet/>
      <dgm:spPr/>
      <dgm:t>
        <a:bodyPr/>
        <a:lstStyle/>
        <a:p>
          <a:endParaRPr lang="en-US"/>
        </a:p>
      </dgm:t>
    </dgm:pt>
    <dgm:pt modelId="{53C00DAD-712D-4DBF-85B9-820EE5BD72DF}" type="sibTrans" cxnId="{2570D211-F202-4ADA-A94F-4D7C9B5851DA}">
      <dgm:prSet/>
      <dgm:spPr/>
      <dgm:t>
        <a:bodyPr/>
        <a:lstStyle/>
        <a:p>
          <a:endParaRPr lang="en-US"/>
        </a:p>
      </dgm:t>
    </dgm:pt>
    <dgm:pt modelId="{58BB4CF7-0D1C-46D9-B797-FD85F59363E6}" type="pres">
      <dgm:prSet presAssocID="{C78C7116-8A26-44CC-A98B-CC63FBF5B136}" presName="vert0" presStyleCnt="0">
        <dgm:presLayoutVars>
          <dgm:dir/>
          <dgm:animOne val="branch"/>
          <dgm:animLvl val="lvl"/>
        </dgm:presLayoutVars>
      </dgm:prSet>
      <dgm:spPr/>
    </dgm:pt>
    <dgm:pt modelId="{ECCF2A6D-BE32-4A9B-B77F-2671939EB22E}" type="pres">
      <dgm:prSet presAssocID="{3AA64843-46DF-4929-9FAF-AFD5DBD57E83}" presName="thickLine" presStyleLbl="alignNode1" presStyleIdx="0" presStyleCnt="4"/>
      <dgm:spPr/>
    </dgm:pt>
    <dgm:pt modelId="{EAFCDB38-97EB-4C8A-A8CF-909F82384246}" type="pres">
      <dgm:prSet presAssocID="{3AA64843-46DF-4929-9FAF-AFD5DBD57E83}" presName="horz1" presStyleCnt="0"/>
      <dgm:spPr/>
    </dgm:pt>
    <dgm:pt modelId="{832EFB20-4F9F-475E-9C5F-3D08F0D36351}" type="pres">
      <dgm:prSet presAssocID="{3AA64843-46DF-4929-9FAF-AFD5DBD57E83}" presName="tx1" presStyleLbl="revTx" presStyleIdx="0" presStyleCnt="4"/>
      <dgm:spPr/>
    </dgm:pt>
    <dgm:pt modelId="{4C880B89-AECC-4431-84B3-AB7FC07BDCB0}" type="pres">
      <dgm:prSet presAssocID="{3AA64843-46DF-4929-9FAF-AFD5DBD57E83}" presName="vert1" presStyleCnt="0"/>
      <dgm:spPr/>
    </dgm:pt>
    <dgm:pt modelId="{15FD4ACA-50FD-48EA-90CB-E5FC1256BB39}" type="pres">
      <dgm:prSet presAssocID="{F2800100-90AA-43C4-8C13-1AA7663D1112}" presName="thickLine" presStyleLbl="alignNode1" presStyleIdx="1" presStyleCnt="4"/>
      <dgm:spPr/>
    </dgm:pt>
    <dgm:pt modelId="{3AF834AA-17C5-4774-8FD3-BEADEF97DC24}" type="pres">
      <dgm:prSet presAssocID="{F2800100-90AA-43C4-8C13-1AA7663D1112}" presName="horz1" presStyleCnt="0"/>
      <dgm:spPr/>
    </dgm:pt>
    <dgm:pt modelId="{BC0B7D67-8FCB-4E5E-A761-E2CC1CD5EC72}" type="pres">
      <dgm:prSet presAssocID="{F2800100-90AA-43C4-8C13-1AA7663D1112}" presName="tx1" presStyleLbl="revTx" presStyleIdx="1" presStyleCnt="4"/>
      <dgm:spPr/>
    </dgm:pt>
    <dgm:pt modelId="{2C0D1DCD-69D1-4CDD-8B30-F09CE85F9851}" type="pres">
      <dgm:prSet presAssocID="{F2800100-90AA-43C4-8C13-1AA7663D1112}" presName="vert1" presStyleCnt="0"/>
      <dgm:spPr/>
    </dgm:pt>
    <dgm:pt modelId="{FB9CB94D-244D-4C17-8E1A-C2BF4CB12A19}" type="pres">
      <dgm:prSet presAssocID="{77F1BBCE-A7A8-486B-8A3D-787B1DA70940}" presName="thickLine" presStyleLbl="alignNode1" presStyleIdx="2" presStyleCnt="4"/>
      <dgm:spPr/>
    </dgm:pt>
    <dgm:pt modelId="{AEB6F4EB-6F05-41B1-9857-15A02BB5A2E5}" type="pres">
      <dgm:prSet presAssocID="{77F1BBCE-A7A8-486B-8A3D-787B1DA70940}" presName="horz1" presStyleCnt="0"/>
      <dgm:spPr/>
    </dgm:pt>
    <dgm:pt modelId="{20D5F75A-EBD6-4B99-B122-6F52F26E9AEE}" type="pres">
      <dgm:prSet presAssocID="{77F1BBCE-A7A8-486B-8A3D-787B1DA70940}" presName="tx1" presStyleLbl="revTx" presStyleIdx="2" presStyleCnt="4"/>
      <dgm:spPr/>
    </dgm:pt>
    <dgm:pt modelId="{5AFF82AC-3CDF-4EBF-91C2-E66316342E98}" type="pres">
      <dgm:prSet presAssocID="{77F1BBCE-A7A8-486B-8A3D-787B1DA70940}" presName="vert1" presStyleCnt="0"/>
      <dgm:spPr/>
    </dgm:pt>
    <dgm:pt modelId="{F07285C6-43F6-44E4-8F20-49A6E5524110}" type="pres">
      <dgm:prSet presAssocID="{79923425-C2BD-4394-BD2F-61E0E6DAF05C}" presName="thickLine" presStyleLbl="alignNode1" presStyleIdx="3" presStyleCnt="4"/>
      <dgm:spPr/>
    </dgm:pt>
    <dgm:pt modelId="{03DFE092-50B3-4B87-94C7-0990B69F54CE}" type="pres">
      <dgm:prSet presAssocID="{79923425-C2BD-4394-BD2F-61E0E6DAF05C}" presName="horz1" presStyleCnt="0"/>
      <dgm:spPr/>
    </dgm:pt>
    <dgm:pt modelId="{CF8B6AB0-1AE8-4F9B-828D-E38EF2789A55}" type="pres">
      <dgm:prSet presAssocID="{79923425-C2BD-4394-BD2F-61E0E6DAF05C}" presName="tx1" presStyleLbl="revTx" presStyleIdx="3" presStyleCnt="4"/>
      <dgm:spPr/>
    </dgm:pt>
    <dgm:pt modelId="{90822275-DE6B-4CC1-8AFA-F2B257E31D72}" type="pres">
      <dgm:prSet presAssocID="{79923425-C2BD-4394-BD2F-61E0E6DAF05C}" presName="vert1" presStyleCnt="0"/>
      <dgm:spPr/>
    </dgm:pt>
  </dgm:ptLst>
  <dgm:cxnLst>
    <dgm:cxn modelId="{2570D211-F202-4ADA-A94F-4D7C9B5851DA}" srcId="{C78C7116-8A26-44CC-A98B-CC63FBF5B136}" destId="{79923425-C2BD-4394-BD2F-61E0E6DAF05C}" srcOrd="3" destOrd="0" parTransId="{65FA2B1B-889F-41D4-B8B5-A8BA2EF39C00}" sibTransId="{53C00DAD-712D-4DBF-85B9-820EE5BD72DF}"/>
    <dgm:cxn modelId="{87ECBC2C-6990-4B3E-9E68-47CC75EAB0FD}" type="presOf" srcId="{79923425-C2BD-4394-BD2F-61E0E6DAF05C}" destId="{CF8B6AB0-1AE8-4F9B-828D-E38EF2789A55}" srcOrd="0" destOrd="0" presId="urn:microsoft.com/office/officeart/2008/layout/LinedList"/>
    <dgm:cxn modelId="{66FB6C31-093D-4FDA-8CEF-ECD0535FE98F}" type="presOf" srcId="{C78C7116-8A26-44CC-A98B-CC63FBF5B136}" destId="{58BB4CF7-0D1C-46D9-B797-FD85F59363E6}" srcOrd="0" destOrd="0" presId="urn:microsoft.com/office/officeart/2008/layout/LinedList"/>
    <dgm:cxn modelId="{E352EC39-A7FA-430E-A7B7-4C04C35E9F39}" srcId="{C78C7116-8A26-44CC-A98B-CC63FBF5B136}" destId="{77F1BBCE-A7A8-486B-8A3D-787B1DA70940}" srcOrd="2" destOrd="0" parTransId="{E0DD28D2-9454-4AE7-9806-F014BE4AE654}" sibTransId="{C9B54692-DCB7-481F-92E6-38873CFBC960}"/>
    <dgm:cxn modelId="{0D6F7A62-9CCF-4C77-A765-E0418A07C96C}" type="presOf" srcId="{3AA64843-46DF-4929-9FAF-AFD5DBD57E83}" destId="{832EFB20-4F9F-475E-9C5F-3D08F0D36351}" srcOrd="0" destOrd="0" presId="urn:microsoft.com/office/officeart/2008/layout/LinedList"/>
    <dgm:cxn modelId="{9E30FE6F-B26E-4383-8B3D-EB4E831CE27F}" srcId="{C78C7116-8A26-44CC-A98B-CC63FBF5B136}" destId="{3AA64843-46DF-4929-9FAF-AFD5DBD57E83}" srcOrd="0" destOrd="0" parTransId="{A6F900BD-2DE4-4484-9C94-5FEA62E5D49F}" sibTransId="{B572FC0E-55F5-45AB-95B0-1E5081F401F1}"/>
    <dgm:cxn modelId="{C6F4A890-6A49-43AB-9E62-64696C5FC2D2}" type="presOf" srcId="{F2800100-90AA-43C4-8C13-1AA7663D1112}" destId="{BC0B7D67-8FCB-4E5E-A761-E2CC1CD5EC72}" srcOrd="0" destOrd="0" presId="urn:microsoft.com/office/officeart/2008/layout/LinedList"/>
    <dgm:cxn modelId="{92A11BC4-F82E-4618-8589-82CF9187933C}" type="presOf" srcId="{77F1BBCE-A7A8-486B-8A3D-787B1DA70940}" destId="{20D5F75A-EBD6-4B99-B122-6F52F26E9AEE}" srcOrd="0" destOrd="0" presId="urn:microsoft.com/office/officeart/2008/layout/LinedList"/>
    <dgm:cxn modelId="{7364AAF5-3E16-4A2A-8B1E-854AAED65F3C}" srcId="{C78C7116-8A26-44CC-A98B-CC63FBF5B136}" destId="{F2800100-90AA-43C4-8C13-1AA7663D1112}" srcOrd="1" destOrd="0" parTransId="{D0D851E9-B3DA-412F-B0C5-87D810F7FC1E}" sibTransId="{7129476E-927A-459D-ABA9-B7AD242A8575}"/>
    <dgm:cxn modelId="{8712DC55-EB06-4015-BF09-790FF4D4BE03}" type="presParOf" srcId="{58BB4CF7-0D1C-46D9-B797-FD85F59363E6}" destId="{ECCF2A6D-BE32-4A9B-B77F-2671939EB22E}" srcOrd="0" destOrd="0" presId="urn:microsoft.com/office/officeart/2008/layout/LinedList"/>
    <dgm:cxn modelId="{D8004383-2DE0-456B-83B1-C0C6EC810D60}" type="presParOf" srcId="{58BB4CF7-0D1C-46D9-B797-FD85F59363E6}" destId="{EAFCDB38-97EB-4C8A-A8CF-909F82384246}" srcOrd="1" destOrd="0" presId="urn:microsoft.com/office/officeart/2008/layout/LinedList"/>
    <dgm:cxn modelId="{0F753558-A4E4-437A-AA1E-FC14F77DB29B}" type="presParOf" srcId="{EAFCDB38-97EB-4C8A-A8CF-909F82384246}" destId="{832EFB20-4F9F-475E-9C5F-3D08F0D36351}" srcOrd="0" destOrd="0" presId="urn:microsoft.com/office/officeart/2008/layout/LinedList"/>
    <dgm:cxn modelId="{AB2A29CB-515C-4BA0-A352-DEFC1F3EE185}" type="presParOf" srcId="{EAFCDB38-97EB-4C8A-A8CF-909F82384246}" destId="{4C880B89-AECC-4431-84B3-AB7FC07BDCB0}" srcOrd="1" destOrd="0" presId="urn:microsoft.com/office/officeart/2008/layout/LinedList"/>
    <dgm:cxn modelId="{E80A12F1-67AB-4648-9B59-6FD1589DC1A6}" type="presParOf" srcId="{58BB4CF7-0D1C-46D9-B797-FD85F59363E6}" destId="{15FD4ACA-50FD-48EA-90CB-E5FC1256BB39}" srcOrd="2" destOrd="0" presId="urn:microsoft.com/office/officeart/2008/layout/LinedList"/>
    <dgm:cxn modelId="{04FB72C7-B47C-43D2-BDF0-D2434DC51991}" type="presParOf" srcId="{58BB4CF7-0D1C-46D9-B797-FD85F59363E6}" destId="{3AF834AA-17C5-4774-8FD3-BEADEF97DC24}" srcOrd="3" destOrd="0" presId="urn:microsoft.com/office/officeart/2008/layout/LinedList"/>
    <dgm:cxn modelId="{04DC14B9-FAAE-4827-83D5-3C57BB0FB8D3}" type="presParOf" srcId="{3AF834AA-17C5-4774-8FD3-BEADEF97DC24}" destId="{BC0B7D67-8FCB-4E5E-A761-E2CC1CD5EC72}" srcOrd="0" destOrd="0" presId="urn:microsoft.com/office/officeart/2008/layout/LinedList"/>
    <dgm:cxn modelId="{9B033385-D1F5-4D0A-82BA-96D64289E6C2}" type="presParOf" srcId="{3AF834AA-17C5-4774-8FD3-BEADEF97DC24}" destId="{2C0D1DCD-69D1-4CDD-8B30-F09CE85F9851}" srcOrd="1" destOrd="0" presId="urn:microsoft.com/office/officeart/2008/layout/LinedList"/>
    <dgm:cxn modelId="{2C68DD88-B684-4018-BE1D-7914B804CDA3}" type="presParOf" srcId="{58BB4CF7-0D1C-46D9-B797-FD85F59363E6}" destId="{FB9CB94D-244D-4C17-8E1A-C2BF4CB12A19}" srcOrd="4" destOrd="0" presId="urn:microsoft.com/office/officeart/2008/layout/LinedList"/>
    <dgm:cxn modelId="{DF83640E-0A78-4F89-A75E-CB51DE86AFBF}" type="presParOf" srcId="{58BB4CF7-0D1C-46D9-B797-FD85F59363E6}" destId="{AEB6F4EB-6F05-41B1-9857-15A02BB5A2E5}" srcOrd="5" destOrd="0" presId="urn:microsoft.com/office/officeart/2008/layout/LinedList"/>
    <dgm:cxn modelId="{B3061A78-2D52-4A98-BBE6-149B52D467EB}" type="presParOf" srcId="{AEB6F4EB-6F05-41B1-9857-15A02BB5A2E5}" destId="{20D5F75A-EBD6-4B99-B122-6F52F26E9AEE}" srcOrd="0" destOrd="0" presId="urn:microsoft.com/office/officeart/2008/layout/LinedList"/>
    <dgm:cxn modelId="{B07CC1F7-C39E-434B-BD3B-207D100511B7}" type="presParOf" srcId="{AEB6F4EB-6F05-41B1-9857-15A02BB5A2E5}" destId="{5AFF82AC-3CDF-4EBF-91C2-E66316342E98}" srcOrd="1" destOrd="0" presId="urn:microsoft.com/office/officeart/2008/layout/LinedList"/>
    <dgm:cxn modelId="{C97B5D35-45B5-4AD5-912C-4B270190704E}" type="presParOf" srcId="{58BB4CF7-0D1C-46D9-B797-FD85F59363E6}" destId="{F07285C6-43F6-44E4-8F20-49A6E5524110}" srcOrd="6" destOrd="0" presId="urn:microsoft.com/office/officeart/2008/layout/LinedList"/>
    <dgm:cxn modelId="{E7455C53-91AA-4AB9-8B57-D7F66A92A147}" type="presParOf" srcId="{58BB4CF7-0D1C-46D9-B797-FD85F59363E6}" destId="{03DFE092-50B3-4B87-94C7-0990B69F54CE}" srcOrd="7" destOrd="0" presId="urn:microsoft.com/office/officeart/2008/layout/LinedList"/>
    <dgm:cxn modelId="{E59436D4-EEC6-4377-969C-61FE4623281B}" type="presParOf" srcId="{03DFE092-50B3-4B87-94C7-0990B69F54CE}" destId="{CF8B6AB0-1AE8-4F9B-828D-E38EF2789A55}" srcOrd="0" destOrd="0" presId="urn:microsoft.com/office/officeart/2008/layout/LinedList"/>
    <dgm:cxn modelId="{871D4847-6C64-4B2B-9589-1FD16FD808EB}" type="presParOf" srcId="{03DFE092-50B3-4B87-94C7-0990B69F54CE}" destId="{90822275-DE6B-4CC1-8AFA-F2B257E31D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D4543-BF33-4140-A497-70DAF6EAC69C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54954-688F-4054-995D-C25C85F232D9}">
      <dsp:nvSpPr>
        <dsp:cNvPr id="0" name=""/>
        <dsp:cNvSpPr/>
      </dsp:nvSpPr>
      <dsp:spPr>
        <a:xfrm>
          <a:off x="0" y="0"/>
          <a:ext cx="2011680" cy="3760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0" y="0"/>
        <a:ext cx="2011680" cy="3760891"/>
      </dsp:txXfrm>
    </dsp:sp>
    <dsp:sp modelId="{C9FC9593-690A-48AC-BF54-75D70BEE5968}">
      <dsp:nvSpPr>
        <dsp:cNvPr id="0" name=""/>
        <dsp:cNvSpPr/>
      </dsp:nvSpPr>
      <dsp:spPr>
        <a:xfrm>
          <a:off x="2162556" y="58763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Shape of the Photon</a:t>
          </a:r>
        </a:p>
      </dsp:txBody>
      <dsp:txXfrm>
        <a:off x="2162556" y="58763"/>
        <a:ext cx="7895844" cy="1175278"/>
      </dsp:txXfrm>
    </dsp:sp>
    <dsp:sp modelId="{419FA05E-C4FF-4C4B-B8C6-3E3985136294}">
      <dsp:nvSpPr>
        <dsp:cNvPr id="0" name=""/>
        <dsp:cNvSpPr/>
      </dsp:nvSpPr>
      <dsp:spPr>
        <a:xfrm>
          <a:off x="2011680" y="1234042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D0E7E-5B1D-44F5-BD95-BD0024CBB4EB}">
      <dsp:nvSpPr>
        <dsp:cNvPr id="0" name=""/>
        <dsp:cNvSpPr/>
      </dsp:nvSpPr>
      <dsp:spPr>
        <a:xfrm>
          <a:off x="2162556" y="1292806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Hung-Ou-Mandel Experiment</a:t>
          </a:r>
        </a:p>
      </dsp:txBody>
      <dsp:txXfrm>
        <a:off x="2162556" y="1292806"/>
        <a:ext cx="7895844" cy="1175278"/>
      </dsp:txXfrm>
    </dsp:sp>
    <dsp:sp modelId="{1C16B7ED-060C-4D7C-BEAC-8B40EFEFF9BE}">
      <dsp:nvSpPr>
        <dsp:cNvPr id="0" name=""/>
        <dsp:cNvSpPr/>
      </dsp:nvSpPr>
      <dsp:spPr>
        <a:xfrm>
          <a:off x="2011680" y="2468084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0C0C4-0BBE-48B0-BDB8-E4135CEF7088}">
      <dsp:nvSpPr>
        <dsp:cNvPr id="0" name=""/>
        <dsp:cNvSpPr/>
      </dsp:nvSpPr>
      <dsp:spPr>
        <a:xfrm>
          <a:off x="2162556" y="2526848"/>
          <a:ext cx="7895844" cy="1175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Second Order Correlation Function</a:t>
          </a:r>
        </a:p>
      </dsp:txBody>
      <dsp:txXfrm>
        <a:off x="2162556" y="2526848"/>
        <a:ext cx="7895844" cy="1175278"/>
      </dsp:txXfrm>
    </dsp:sp>
    <dsp:sp modelId="{072370F4-F1FC-49B7-BFDE-A6FC9517B981}">
      <dsp:nvSpPr>
        <dsp:cNvPr id="0" name=""/>
        <dsp:cNvSpPr/>
      </dsp:nvSpPr>
      <dsp:spPr>
        <a:xfrm>
          <a:off x="2011680" y="3702127"/>
          <a:ext cx="804672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2A6D-BE32-4A9B-B77F-2671939EB22E}">
      <dsp:nvSpPr>
        <dsp:cNvPr id="0" name=""/>
        <dsp:cNvSpPr/>
      </dsp:nvSpPr>
      <dsp:spPr>
        <a:xfrm>
          <a:off x="0" y="0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EFB20-4F9F-475E-9C5F-3D08F0D36351}">
      <dsp:nvSpPr>
        <dsp:cNvPr id="0" name=""/>
        <dsp:cNvSpPr/>
      </dsp:nvSpPr>
      <dsp:spPr>
        <a:xfrm>
          <a:off x="0" y="0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Dr. Michael Reimer for his kind, gentle, and informative supervision</a:t>
          </a:r>
        </a:p>
      </dsp:txBody>
      <dsp:txXfrm>
        <a:off x="0" y="0"/>
        <a:ext cx="5928344" cy="1323689"/>
      </dsp:txXfrm>
    </dsp:sp>
    <dsp:sp modelId="{15FD4ACA-50FD-48EA-90CB-E5FC1256BB39}">
      <dsp:nvSpPr>
        <dsp:cNvPr id="0" name=""/>
        <dsp:cNvSpPr/>
      </dsp:nvSpPr>
      <dsp:spPr>
        <a:xfrm>
          <a:off x="0" y="1323689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B7D67-8FCB-4E5E-A761-E2CC1CD5EC72}">
      <dsp:nvSpPr>
        <dsp:cNvPr id="0" name=""/>
        <dsp:cNvSpPr/>
      </dsp:nvSpPr>
      <dsp:spPr>
        <a:xfrm>
          <a:off x="0" y="1323689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 dirty="0"/>
        </a:p>
      </dsp:txBody>
      <dsp:txXfrm>
        <a:off x="0" y="1323689"/>
        <a:ext cx="5928344" cy="1323689"/>
      </dsp:txXfrm>
    </dsp:sp>
    <dsp:sp modelId="{FB9CB94D-244D-4C17-8E1A-C2BF4CB12A19}">
      <dsp:nvSpPr>
        <dsp:cNvPr id="0" name=""/>
        <dsp:cNvSpPr/>
      </dsp:nvSpPr>
      <dsp:spPr>
        <a:xfrm>
          <a:off x="0" y="2647378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F75A-EBD6-4B99-B122-6F52F26E9AEE}">
      <dsp:nvSpPr>
        <dsp:cNvPr id="0" name=""/>
        <dsp:cNvSpPr/>
      </dsp:nvSpPr>
      <dsp:spPr>
        <a:xfrm>
          <a:off x="0" y="2647378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 dirty="0"/>
        </a:p>
      </dsp:txBody>
      <dsp:txXfrm>
        <a:off x="0" y="2647378"/>
        <a:ext cx="5928344" cy="1323689"/>
      </dsp:txXfrm>
    </dsp:sp>
    <dsp:sp modelId="{F07285C6-43F6-44E4-8F20-49A6E5524110}">
      <dsp:nvSpPr>
        <dsp:cNvPr id="0" name=""/>
        <dsp:cNvSpPr/>
      </dsp:nvSpPr>
      <dsp:spPr>
        <a:xfrm>
          <a:off x="0" y="3971067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B6AB0-1AE8-4F9B-828D-E38EF2789A55}">
      <dsp:nvSpPr>
        <dsp:cNvPr id="0" name=""/>
        <dsp:cNvSpPr/>
      </dsp:nvSpPr>
      <dsp:spPr>
        <a:xfrm>
          <a:off x="0" y="3971067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 dirty="0"/>
        </a:p>
      </dsp:txBody>
      <dsp:txXfrm>
        <a:off x="0" y="3971067"/>
        <a:ext cx="5928344" cy="13236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2A6D-BE32-4A9B-B77F-2671939EB22E}">
      <dsp:nvSpPr>
        <dsp:cNvPr id="0" name=""/>
        <dsp:cNvSpPr/>
      </dsp:nvSpPr>
      <dsp:spPr>
        <a:xfrm>
          <a:off x="0" y="0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EFB20-4F9F-475E-9C5F-3D08F0D36351}">
      <dsp:nvSpPr>
        <dsp:cNvPr id="0" name=""/>
        <dsp:cNvSpPr/>
      </dsp:nvSpPr>
      <dsp:spPr>
        <a:xfrm>
          <a:off x="0" y="0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Dr. Michael Reimer for his kind, gentle, and informative supervision</a:t>
          </a:r>
        </a:p>
      </dsp:txBody>
      <dsp:txXfrm>
        <a:off x="0" y="0"/>
        <a:ext cx="5928344" cy="1323689"/>
      </dsp:txXfrm>
    </dsp:sp>
    <dsp:sp modelId="{15FD4ACA-50FD-48EA-90CB-E5FC1256BB39}">
      <dsp:nvSpPr>
        <dsp:cNvPr id="0" name=""/>
        <dsp:cNvSpPr/>
      </dsp:nvSpPr>
      <dsp:spPr>
        <a:xfrm>
          <a:off x="0" y="1323689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B7D67-8FCB-4E5E-A761-E2CC1CD5EC72}">
      <dsp:nvSpPr>
        <dsp:cNvPr id="0" name=""/>
        <dsp:cNvSpPr/>
      </dsp:nvSpPr>
      <dsp:spPr>
        <a:xfrm>
          <a:off x="0" y="1323689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Quantum Photonics Devices Group for Their Support of My Partaking in Group Meetings and Invaluable Feedback</a:t>
          </a:r>
        </a:p>
      </dsp:txBody>
      <dsp:txXfrm>
        <a:off x="0" y="1323689"/>
        <a:ext cx="5928344" cy="1323689"/>
      </dsp:txXfrm>
    </dsp:sp>
    <dsp:sp modelId="{FB9CB94D-244D-4C17-8E1A-C2BF4CB12A19}">
      <dsp:nvSpPr>
        <dsp:cNvPr id="0" name=""/>
        <dsp:cNvSpPr/>
      </dsp:nvSpPr>
      <dsp:spPr>
        <a:xfrm>
          <a:off x="0" y="2647378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F75A-EBD6-4B99-B122-6F52F26E9AEE}">
      <dsp:nvSpPr>
        <dsp:cNvPr id="0" name=""/>
        <dsp:cNvSpPr/>
      </dsp:nvSpPr>
      <dsp:spPr>
        <a:xfrm>
          <a:off x="0" y="2647378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0" y="2647378"/>
        <a:ext cx="5928344" cy="1323689"/>
      </dsp:txXfrm>
    </dsp:sp>
    <dsp:sp modelId="{F07285C6-43F6-44E4-8F20-49A6E5524110}">
      <dsp:nvSpPr>
        <dsp:cNvPr id="0" name=""/>
        <dsp:cNvSpPr/>
      </dsp:nvSpPr>
      <dsp:spPr>
        <a:xfrm>
          <a:off x="0" y="3971067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B6AB0-1AE8-4F9B-828D-E38EF2789A55}">
      <dsp:nvSpPr>
        <dsp:cNvPr id="0" name=""/>
        <dsp:cNvSpPr/>
      </dsp:nvSpPr>
      <dsp:spPr>
        <a:xfrm>
          <a:off x="0" y="3971067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0" y="3971067"/>
        <a:ext cx="5928344" cy="13236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2A6D-BE32-4A9B-B77F-2671939EB22E}">
      <dsp:nvSpPr>
        <dsp:cNvPr id="0" name=""/>
        <dsp:cNvSpPr/>
      </dsp:nvSpPr>
      <dsp:spPr>
        <a:xfrm>
          <a:off x="0" y="0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EFB20-4F9F-475E-9C5F-3D08F0D36351}">
      <dsp:nvSpPr>
        <dsp:cNvPr id="0" name=""/>
        <dsp:cNvSpPr/>
      </dsp:nvSpPr>
      <dsp:spPr>
        <a:xfrm>
          <a:off x="0" y="0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Dr. Michael Reimer for his kind, gentle, and informative supervision</a:t>
          </a:r>
        </a:p>
      </dsp:txBody>
      <dsp:txXfrm>
        <a:off x="0" y="0"/>
        <a:ext cx="5928344" cy="1323689"/>
      </dsp:txXfrm>
    </dsp:sp>
    <dsp:sp modelId="{15FD4ACA-50FD-48EA-90CB-E5FC1256BB39}">
      <dsp:nvSpPr>
        <dsp:cNvPr id="0" name=""/>
        <dsp:cNvSpPr/>
      </dsp:nvSpPr>
      <dsp:spPr>
        <a:xfrm>
          <a:off x="0" y="1323689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B7D67-8FCB-4E5E-A761-E2CC1CD5EC72}">
      <dsp:nvSpPr>
        <dsp:cNvPr id="0" name=""/>
        <dsp:cNvSpPr/>
      </dsp:nvSpPr>
      <dsp:spPr>
        <a:xfrm>
          <a:off x="0" y="1323689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Quantum Photonics Devices Group for Their Support of My Partaking in Group Meetings and Invaluable Feedback</a:t>
          </a:r>
        </a:p>
      </dsp:txBody>
      <dsp:txXfrm>
        <a:off x="0" y="1323689"/>
        <a:ext cx="5928344" cy="1323689"/>
      </dsp:txXfrm>
    </dsp:sp>
    <dsp:sp modelId="{FB9CB94D-244D-4C17-8E1A-C2BF4CB12A19}">
      <dsp:nvSpPr>
        <dsp:cNvPr id="0" name=""/>
        <dsp:cNvSpPr/>
      </dsp:nvSpPr>
      <dsp:spPr>
        <a:xfrm>
          <a:off x="0" y="2647378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F75A-EBD6-4B99-B122-6F52F26E9AEE}">
      <dsp:nvSpPr>
        <dsp:cNvPr id="0" name=""/>
        <dsp:cNvSpPr/>
      </dsp:nvSpPr>
      <dsp:spPr>
        <a:xfrm>
          <a:off x="0" y="2647378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Particularly Sonell and Matteo for Teaching Me How to Find Resources</a:t>
          </a:r>
        </a:p>
      </dsp:txBody>
      <dsp:txXfrm>
        <a:off x="0" y="2647378"/>
        <a:ext cx="5928344" cy="1323689"/>
      </dsp:txXfrm>
    </dsp:sp>
    <dsp:sp modelId="{F07285C6-43F6-44E4-8F20-49A6E5524110}">
      <dsp:nvSpPr>
        <dsp:cNvPr id="0" name=""/>
        <dsp:cNvSpPr/>
      </dsp:nvSpPr>
      <dsp:spPr>
        <a:xfrm>
          <a:off x="0" y="3971067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B6AB0-1AE8-4F9B-828D-E38EF2789A55}">
      <dsp:nvSpPr>
        <dsp:cNvPr id="0" name=""/>
        <dsp:cNvSpPr/>
      </dsp:nvSpPr>
      <dsp:spPr>
        <a:xfrm>
          <a:off x="0" y="3971067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0" y="3971067"/>
        <a:ext cx="5928344" cy="13236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2A6D-BE32-4A9B-B77F-2671939EB22E}">
      <dsp:nvSpPr>
        <dsp:cNvPr id="0" name=""/>
        <dsp:cNvSpPr/>
      </dsp:nvSpPr>
      <dsp:spPr>
        <a:xfrm>
          <a:off x="0" y="0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EFB20-4F9F-475E-9C5F-3D08F0D36351}">
      <dsp:nvSpPr>
        <dsp:cNvPr id="0" name=""/>
        <dsp:cNvSpPr/>
      </dsp:nvSpPr>
      <dsp:spPr>
        <a:xfrm>
          <a:off x="0" y="0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Dr. Michael Reimer for his kind, gentle, and informative supervision</a:t>
          </a:r>
        </a:p>
      </dsp:txBody>
      <dsp:txXfrm>
        <a:off x="0" y="0"/>
        <a:ext cx="5928344" cy="1323689"/>
      </dsp:txXfrm>
    </dsp:sp>
    <dsp:sp modelId="{15FD4ACA-50FD-48EA-90CB-E5FC1256BB39}">
      <dsp:nvSpPr>
        <dsp:cNvPr id="0" name=""/>
        <dsp:cNvSpPr/>
      </dsp:nvSpPr>
      <dsp:spPr>
        <a:xfrm>
          <a:off x="0" y="1323689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B7D67-8FCB-4E5E-A761-E2CC1CD5EC72}">
      <dsp:nvSpPr>
        <dsp:cNvPr id="0" name=""/>
        <dsp:cNvSpPr/>
      </dsp:nvSpPr>
      <dsp:spPr>
        <a:xfrm>
          <a:off x="0" y="1323689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Quantum Photonics Devices Group for Their Support of My Partaking in Group Meetings and Invaluable Feedback</a:t>
          </a:r>
        </a:p>
      </dsp:txBody>
      <dsp:txXfrm>
        <a:off x="0" y="1323689"/>
        <a:ext cx="5928344" cy="1323689"/>
      </dsp:txXfrm>
    </dsp:sp>
    <dsp:sp modelId="{FB9CB94D-244D-4C17-8E1A-C2BF4CB12A19}">
      <dsp:nvSpPr>
        <dsp:cNvPr id="0" name=""/>
        <dsp:cNvSpPr/>
      </dsp:nvSpPr>
      <dsp:spPr>
        <a:xfrm>
          <a:off x="0" y="2647378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5F75A-EBD6-4B99-B122-6F52F26E9AEE}">
      <dsp:nvSpPr>
        <dsp:cNvPr id="0" name=""/>
        <dsp:cNvSpPr/>
      </dsp:nvSpPr>
      <dsp:spPr>
        <a:xfrm>
          <a:off x="0" y="2647378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Particularly Sonell and Matteo for Teaching Me How to Find Resources</a:t>
          </a:r>
        </a:p>
      </dsp:txBody>
      <dsp:txXfrm>
        <a:off x="0" y="2647378"/>
        <a:ext cx="5928344" cy="1323689"/>
      </dsp:txXfrm>
    </dsp:sp>
    <dsp:sp modelId="{F07285C6-43F6-44E4-8F20-49A6E5524110}">
      <dsp:nvSpPr>
        <dsp:cNvPr id="0" name=""/>
        <dsp:cNvSpPr/>
      </dsp:nvSpPr>
      <dsp:spPr>
        <a:xfrm>
          <a:off x="0" y="3971067"/>
          <a:ext cx="5928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B6AB0-1AE8-4F9B-828D-E38EF2789A55}">
      <dsp:nvSpPr>
        <dsp:cNvPr id="0" name=""/>
        <dsp:cNvSpPr/>
      </dsp:nvSpPr>
      <dsp:spPr>
        <a:xfrm>
          <a:off x="0" y="3971067"/>
          <a:ext cx="5928344" cy="1323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And My Husband, Friends, and Family; Without Whom I Would’ve Given Up Long Ago</a:t>
          </a:r>
        </a:p>
      </dsp:txBody>
      <dsp:txXfrm>
        <a:off x="0" y="3971067"/>
        <a:ext cx="5928344" cy="1323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8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5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5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5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5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Can You Feel the Beat?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Measuring the quantum beat </a:t>
            </a:r>
          </a:p>
          <a:p>
            <a:pPr algn="r">
              <a:lnSpc>
                <a:spcPct val="100000"/>
              </a:lnSpc>
            </a:pPr>
            <a:r>
              <a:rPr lang="en-US" sz="1600" dirty="0"/>
              <a:t>Shivam Suthendran (20499543)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blackboard, white&#10;&#10;Description automatically generated">
            <a:extLst>
              <a:ext uri="{FF2B5EF4-FFF2-40B4-BE49-F238E27FC236}">
                <a16:creationId xmlns:a16="http://schemas.microsoft.com/office/drawing/2014/main" id="{D50C4F9D-ED9E-698D-5CB1-8D3921AE7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9A70B5-2330-4974-B2DE-26FB34AD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Plan of Attack – What is Needed </a:t>
            </a:r>
            <a:endParaRPr lang="en-CA" dirty="0"/>
          </a:p>
        </p:txBody>
      </p:sp>
      <p:cxnSp>
        <p:nvCxnSpPr>
          <p:cNvPr id="28" name="Straight Connector 2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71E2C5E-FD96-F142-42A4-EB9B6BEA9C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6251882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877C87-D11D-78DD-2FB3-C377FF6A5A90}"/>
              </a:ext>
            </a:extLst>
          </p:cNvPr>
          <p:cNvSpPr txBox="1"/>
          <p:nvPr/>
        </p:nvSpPr>
        <p:spPr>
          <a:xfrm>
            <a:off x="4584046" y="6428893"/>
            <a:ext cx="302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https://www.gettyimages.ca/</a:t>
            </a:r>
          </a:p>
        </p:txBody>
      </p:sp>
      <p:pic>
        <p:nvPicPr>
          <p:cNvPr id="4" name="Graphic 3" descr="Scientist female with solid fill">
            <a:extLst>
              <a:ext uri="{FF2B5EF4-FFF2-40B4-BE49-F238E27FC236}">
                <a16:creationId xmlns:a16="http://schemas.microsoft.com/office/drawing/2014/main" id="{1C254107-D086-D4C5-2D52-35A0F92551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99309" y="3364293"/>
            <a:ext cx="914400" cy="914400"/>
          </a:xfrm>
          <a:prstGeom prst="rect">
            <a:avLst/>
          </a:prstGeom>
        </p:spPr>
      </p:pic>
      <p:pic>
        <p:nvPicPr>
          <p:cNvPr id="6" name="Graphic 5" descr="Statistics with solid fill">
            <a:extLst>
              <a:ext uri="{FF2B5EF4-FFF2-40B4-BE49-F238E27FC236}">
                <a16:creationId xmlns:a16="http://schemas.microsoft.com/office/drawing/2014/main" id="{29ED718F-17C6-35B3-EFFF-7523AD8D2E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99309" y="4700269"/>
            <a:ext cx="914400" cy="914400"/>
          </a:xfrm>
          <a:prstGeom prst="rect">
            <a:avLst/>
          </a:prstGeom>
        </p:spPr>
      </p:pic>
      <p:pic>
        <p:nvPicPr>
          <p:cNvPr id="11" name="Graphic 10" descr="Dim (Medium Sun) with solid fill">
            <a:extLst>
              <a:ext uri="{FF2B5EF4-FFF2-40B4-BE49-F238E27FC236}">
                <a16:creationId xmlns:a16="http://schemas.microsoft.com/office/drawing/2014/main" id="{ED2FAC5A-8BCD-520C-15A4-2A16C8786C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99309" y="22462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2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2EAFD-5E30-C2A4-1216-86C06F995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Photon - 1</a:t>
            </a: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1509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quantum mechanics - Difference between spin and polarization of a photon -  Physics Stack Exchange">
            <a:extLst>
              <a:ext uri="{FF2B5EF4-FFF2-40B4-BE49-F238E27FC236}">
                <a16:creationId xmlns:a16="http://schemas.microsoft.com/office/drawing/2014/main" id="{52043C89-4F03-48DA-06EC-9F818F50B8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6320" y="2834876"/>
            <a:ext cx="2939515" cy="230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28750C-A401-2D76-4689-2C0CC4FC6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59" y="2420292"/>
            <a:ext cx="2939514" cy="1094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8CB041-53BA-3E7E-1D3C-CC6851E81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460" y="4450574"/>
            <a:ext cx="2939514" cy="111701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A8C623-EAA6-0FDA-D2E4-AC5CA1768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7704" y="2108201"/>
            <a:ext cx="3557016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Natural fit for the harmonic oscillator framework 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But there is a small problem!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Polarization Dependent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4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22590-98E5-1017-6969-10C294F4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Photon - 2</a:t>
            </a:r>
          </a:p>
        </p:txBody>
      </p:sp>
      <p:cxnSp>
        <p:nvCxnSpPr>
          <p:cNvPr id="3093" name="Straight Connector 3092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C026-11FC-E369-B33F-83478F658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1" y="2108201"/>
            <a:ext cx="3557016" cy="3760891"/>
          </a:xfrm>
        </p:spPr>
        <p:txBody>
          <a:bodyPr vert="horz" lIns="0" tIns="45720" rIns="0" bIns="45720" rtlCol="0"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“Density Operators of Coherent Fields”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R. J. Glauber and U. M </a:t>
            </a:r>
            <a:r>
              <a:rPr lang="en-US" sz="1800" dirty="0" err="1">
                <a:solidFill>
                  <a:schemeClr val="tx1"/>
                </a:solidFill>
              </a:rPr>
              <a:t>Titul</a:t>
            </a:r>
            <a:r>
              <a:rPr lang="en-CA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æ</a:t>
            </a:r>
            <a:r>
              <a:rPr lang="en-US" sz="1800" dirty="0">
                <a:solidFill>
                  <a:schemeClr val="tx1"/>
                </a:solidFill>
              </a:rPr>
              <a:t>r (GT)</a:t>
            </a:r>
          </a:p>
          <a:p>
            <a:pPr lvl="1"/>
            <a:endParaRPr lang="en-US" sz="4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Found Relationship Between: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Inverse Lifetime of Photon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And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Spectrum of Frequencies</a:t>
            </a:r>
          </a:p>
          <a:p>
            <a:pPr algn="ctr"/>
            <a:endParaRPr lang="en-US" sz="4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Gave Rise to Temporal Mode Functions</a:t>
            </a:r>
          </a:p>
        </p:txBody>
      </p:sp>
      <p:pic>
        <p:nvPicPr>
          <p:cNvPr id="3082" name="Picture 10" descr="NEWS CAMPUS. Totgesagte leben länger... FORSCHUNG 10 Lange Nacht der  Forschung. LEHRE &amp; STUDIUM 19 RettungssanitäterInnen-Ausbildung - PDF  Kostenfreier Download">
            <a:extLst>
              <a:ext uri="{FF2B5EF4-FFF2-40B4-BE49-F238E27FC236}">
                <a16:creationId xmlns:a16="http://schemas.microsoft.com/office/drawing/2014/main" id="{26BCE05D-0389-1250-A487-84FF23F81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9" r="25505" b="-2"/>
          <a:stretch/>
        </p:blipFill>
        <p:spPr bwMode="auto">
          <a:xfrm>
            <a:off x="8111574" y="2057401"/>
            <a:ext cx="3044106" cy="37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hoto">
            <a:extLst>
              <a:ext uri="{FF2B5EF4-FFF2-40B4-BE49-F238E27FC236}">
                <a16:creationId xmlns:a16="http://schemas.microsoft.com/office/drawing/2014/main" id="{9BED4D25-CC9D-3B36-C1BC-9DAF487982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338"/>
          <a:stretch/>
        </p:blipFill>
        <p:spPr bwMode="auto">
          <a:xfrm>
            <a:off x="4860882" y="2057413"/>
            <a:ext cx="3044106" cy="376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5" name="Rectangle 3094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109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490A1889-A56C-F9BA-C550-A88BA34D7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179329"/>
            <a:ext cx="10925102" cy="24854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C63F5-F7E2-43A3-FC78-961DDEDCD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/>
              <a:t>The Photon - 3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99CDA-8111-CAB4-C0B1-6A3F41B12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000" dirty="0"/>
              <a:t>Mode Function Defined by LWKR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81032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1F6508-9954-E414-C514-60914BF0D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179329"/>
            <a:ext cx="10925102" cy="24854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E394F-A6FD-903A-6703-4DFA37671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/>
              <a:t>The Photon - 4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7C36F16-0CD7-FF90-F126-DF6E805013B2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064301" y="4905300"/>
                <a:ext cx="5493699" cy="1554485"/>
              </a:xfrm>
            </p:spPr>
            <p:txBody>
              <a:bodyPr vert="horz" lIns="0" tIns="45720" rIns="0" bIns="45720" rtlCol="0" anchor="ctr"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𝛿𝜏</m:t>
                    </m:r>
                  </m:oMath>
                </a14:m>
                <a:r>
                  <a:rPr lang="en-US" dirty="0"/>
                  <a:t> is the temporal separation between photons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central frequency between photon a and b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/>
                  <a:t> is the frequency difference between photons a and b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7C36F16-0CD7-FF90-F126-DF6E805013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064301" y="4905300"/>
                <a:ext cx="5493699" cy="1554485"/>
              </a:xfrm>
              <a:blipFill>
                <a:blip r:embed="rId3"/>
                <a:stretch>
                  <a:fillRect l="-15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01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Rectangle 41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13" name="Straight Connector 41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B2497AD7-494E-467E-8084-3B7B78A9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71BD6-7B80-6AD4-0C2F-BFDE70A7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7125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- 1 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117" name="Straight Connector 4116">
            <a:extLst>
              <a:ext uri="{FF2B5EF4-FFF2-40B4-BE49-F238E27FC236}">
                <a16:creationId xmlns:a16="http://schemas.microsoft.com/office/drawing/2014/main" id="{083CCEFB-C9A4-47E8-8467-3574B0C25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6411" y="1922415"/>
            <a:ext cx="44805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E6107-6C42-9061-F390-4A8D340A1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2108201"/>
            <a:ext cx="4712571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Conceived by Chung Ki Hong, Zheyu Ou, and Leonard Mandel in 1987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Landmark Experiment in Quantum Optics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19F3658-9E00-41C2-3E2B-4ABE75ED6C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1" r="1" b="1"/>
          <a:stretch/>
        </p:blipFill>
        <p:spPr bwMode="auto">
          <a:xfrm>
            <a:off x="6265647" y="-5"/>
            <a:ext cx="2917456" cy="340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eonard Mandel | Living History | Optica">
            <a:extLst>
              <a:ext uri="{FF2B5EF4-FFF2-40B4-BE49-F238E27FC236}">
                <a16:creationId xmlns:a16="http://schemas.microsoft.com/office/drawing/2014/main" id="{94808F8A-9E24-C6BE-8360-BD9D259E0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r="-3" b="4276"/>
          <a:stretch/>
        </p:blipFill>
        <p:spPr bwMode="auto">
          <a:xfrm>
            <a:off x="9274543" y="-2656"/>
            <a:ext cx="2917457" cy="340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Zhe-Yu Jeff Ou, Ph.D.">
            <a:extLst>
              <a:ext uri="{FF2B5EF4-FFF2-40B4-BE49-F238E27FC236}">
                <a16:creationId xmlns:a16="http://schemas.microsoft.com/office/drawing/2014/main" id="{DED1A8D7-F65B-DCC4-0FDF-522988372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" r="4" b="4"/>
          <a:stretch/>
        </p:blipFill>
        <p:spPr bwMode="auto">
          <a:xfrm>
            <a:off x="6261933" y="3494319"/>
            <a:ext cx="2917457" cy="290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eonard Mandel | LibraryThing">
            <a:extLst>
              <a:ext uri="{FF2B5EF4-FFF2-40B4-BE49-F238E27FC236}">
                <a16:creationId xmlns:a16="http://schemas.microsoft.com/office/drawing/2014/main" id="{815B65A2-0075-5A53-043D-9A8415361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0" r="3003"/>
          <a:stretch/>
        </p:blipFill>
        <p:spPr bwMode="auto">
          <a:xfrm>
            <a:off x="9274543" y="3494319"/>
            <a:ext cx="2917457" cy="290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9" name="Rectangle 4118">
            <a:extLst>
              <a:ext uri="{FF2B5EF4-FFF2-40B4-BE49-F238E27FC236}">
                <a16:creationId xmlns:a16="http://schemas.microsoft.com/office/drawing/2014/main" id="{9F8411DF-B411-42CF-B66E-D83DCDC3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C27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96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E8EE-95F0-9E17-562A-C3C58DC2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HOM Experiment - 2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D523F-14DE-BDDB-3BE1-FDE89F7DE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Two Photons are Incident Upon a Beam Splitter</a:t>
            </a:r>
          </a:p>
          <a:p>
            <a:r>
              <a:rPr lang="en-US" dirty="0"/>
              <a:t>Output Beams are Incident Upon a Photodetector</a:t>
            </a:r>
          </a:p>
          <a:p>
            <a:r>
              <a:rPr lang="en-US" dirty="0"/>
              <a:t>Delay between Detections Measured</a:t>
            </a:r>
          </a:p>
          <a:p>
            <a:endParaRPr lang="en-CA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D658D5E-B33B-D524-6B9C-6A216E9C55A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2988083"/>
              </p:ext>
            </p:extLst>
          </p:nvPr>
        </p:nvGraphicFramePr>
        <p:xfrm>
          <a:off x="5180642" y="1398319"/>
          <a:ext cx="6647701" cy="4061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78160" imgH="2552760" progId="PBrush">
                  <p:embed/>
                </p:oleObj>
              </mc:Choice>
              <mc:Fallback>
                <p:oleObj name="Bitmap Image" r:id="rId2" imgW="4178160" imgH="25527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EBF6E50-6557-0907-9315-12380437F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80642" y="1398319"/>
                        <a:ext cx="6647701" cy="4061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998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Rectangle 41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13" name="Straight Connector 41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B2497AD7-494E-467E-8084-3B7B78A9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71BD6-7B80-6AD4-0C2F-BFDE70A7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7125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- 3</a:t>
            </a:r>
          </a:p>
        </p:txBody>
      </p:sp>
      <p:cxnSp>
        <p:nvCxnSpPr>
          <p:cNvPr id="4117" name="Straight Connector 4116">
            <a:extLst>
              <a:ext uri="{FF2B5EF4-FFF2-40B4-BE49-F238E27FC236}">
                <a16:creationId xmlns:a16="http://schemas.microsoft.com/office/drawing/2014/main" id="{083CCEFB-C9A4-47E8-8467-3574B0C25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6411" y="1922415"/>
            <a:ext cx="44805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E6107-6C42-9061-F390-4A8D340A1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2108201"/>
            <a:ext cx="4712571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Found that if there was no temporal separation and the photons were indistinguishable – Coincidence counts were nonexistent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Purely Quantum Effect!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19" name="Rectangle 4118">
            <a:extLst>
              <a:ext uri="{FF2B5EF4-FFF2-40B4-BE49-F238E27FC236}">
                <a16:creationId xmlns:a16="http://schemas.microsoft.com/office/drawing/2014/main" id="{9F8411DF-B411-42CF-B66E-D83DCDC3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C27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003862-9F3A-7BB5-7E14-EF9712FB7B3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465761"/>
              </p:ext>
            </p:extLst>
          </p:nvPr>
        </p:nvGraphicFramePr>
        <p:xfrm>
          <a:off x="5810250" y="2046288"/>
          <a:ext cx="5927725" cy="399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315880" imgH="7626240" progId="PBrush">
                  <p:embed/>
                </p:oleObj>
              </mc:Choice>
              <mc:Fallback>
                <p:oleObj name="Bitmap Image" r:id="rId2" imgW="11315880" imgH="762624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B445BE8-C2B7-DA08-8A50-B5E426FA7C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10250" y="2046288"/>
                        <a:ext cx="5927725" cy="3994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E23D303-4431-64CD-AC84-DA5D3450F333}"/>
              </a:ext>
            </a:extLst>
          </p:cNvPr>
          <p:cNvSpPr txBox="1"/>
          <p:nvPr/>
        </p:nvSpPr>
        <p:spPr>
          <a:xfrm>
            <a:off x="6096000" y="6376155"/>
            <a:ext cx="550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https://www.mdpi.com/1424-8220/20/12/3475/htm</a:t>
            </a:r>
          </a:p>
        </p:txBody>
      </p:sp>
    </p:spTree>
    <p:extLst>
      <p:ext uri="{BB962C8B-B14F-4D97-AF65-F5344CB8AC3E}">
        <p14:creationId xmlns:p14="http://schemas.microsoft.com/office/powerpoint/2010/main" val="235705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9926B-684A-8541-9ABF-0663286A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309" y="634946"/>
            <a:ext cx="6432434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HOM Experiment – The Math - 1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1A722A-D058-2265-FE9D-E004AAEE2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1" y="4438842"/>
            <a:ext cx="4001315" cy="143047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072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D5D902-1A89-4DE8-4701-9EAF91923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820" y="2666078"/>
            <a:ext cx="4001315" cy="94030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DEDCF-9FC4-164A-ED35-BC57DB6F4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7308" y="2407436"/>
            <a:ext cx="6432434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Photon Creation – Creation Operators Acting on Vacuum State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Beam Splitter Transformation – From Input Photons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Output Photons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627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2BF79A-306F-BCC4-2A15-01473B322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766553"/>
            <a:ext cx="10925102" cy="131101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1E23C-1F06-3090-FDF3-C5113099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4000" dirty="0"/>
              <a:t>The HOM Experiment – The Math - 2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54387-FCBD-F437-7189-53A221E4C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Final Result of the HOM Experiment – No Coincidence Counts!</a:t>
            </a:r>
          </a:p>
        </p:txBody>
      </p:sp>
    </p:spTree>
    <p:extLst>
      <p:ext uri="{BB962C8B-B14F-4D97-AF65-F5344CB8AC3E}">
        <p14:creationId xmlns:p14="http://schemas.microsoft.com/office/powerpoint/2010/main" val="54903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Summary of Contents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4050838"/>
              </p:ext>
            </p:extLst>
          </p:nvPr>
        </p:nvGraphicFramePr>
        <p:xfrm>
          <a:off x="1096963" y="2216879"/>
          <a:ext cx="10058400" cy="368041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23857"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PREMISE AND MOTIVATION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Building blocks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Block assembly and analysis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b="0" cap="all" spc="150" dirty="0">
                          <a:solidFill>
                            <a:schemeClr val="lt1"/>
                          </a:solidFill>
                        </a:rPr>
                        <a:t>results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Indistinguishability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The Photon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Detecting the Quantum Beat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Conclusions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Plan of Attack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Hong-Ou-Mandel (HOM) Experiment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HOM Dip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Future Considerations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Second Order Correlation Function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Acknowledgements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9" name="Rectangle 717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190" name="Straight Connector 717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1" name="Rectangle 718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86BA9-1309-FFD2-3BB6-A782136D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The Second Order Correlation Function</a:t>
            </a:r>
          </a:p>
        </p:txBody>
      </p:sp>
      <p:cxnSp>
        <p:nvCxnSpPr>
          <p:cNvPr id="7192" name="Straight Connector 718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82691-C428-CB8C-5079-64C73D8F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7" y="2546224"/>
            <a:ext cx="3448259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Motivated by the Experiments of R. Hanbury-Brown and R. Twiss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Wanted to Prove that a Beam Splitter was Sufficient to Determine Star Size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Found that Intensity was Proportional to Current Fluctuations</a:t>
            </a:r>
          </a:p>
        </p:txBody>
      </p:sp>
      <p:pic>
        <p:nvPicPr>
          <p:cNvPr id="7172" name="Picture 4" descr="First Observation of Photon Correlations (Bunching) with Beamsplitter and  Photomultipliers (Robert Hanbury Brown and Richard Quintin Twiss) |  SpringerLink">
            <a:extLst>
              <a:ext uri="{FF2B5EF4-FFF2-40B4-BE49-F238E27FC236}">
                <a16:creationId xmlns:a16="http://schemas.microsoft.com/office/drawing/2014/main" id="{03DB2332-55BB-CD6A-8005-C0231D17D5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6" r="-2" b="-2"/>
          <a:stretch/>
        </p:blipFill>
        <p:spPr bwMode="auto">
          <a:xfrm>
            <a:off x="4654296" y="10"/>
            <a:ext cx="75377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357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94A7B4-C3EE-756D-7D82-92ACD8F579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516835"/>
                <a:ext cx="5977937" cy="1666501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r>
                  <a:rPr lang="en-US" sz="3700" dirty="0">
                    <a:solidFill>
                      <a:schemeClr val="tx1"/>
                    </a:solidFill>
                  </a:rPr>
                  <a:t>Second Order Correlation Function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en-US" sz="3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94A7B4-C3EE-756D-7D82-92ACD8F57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516835"/>
                <a:ext cx="5977937" cy="1666501"/>
              </a:xfrm>
              <a:blipFill>
                <a:blip r:embed="rId2"/>
                <a:stretch>
                  <a:fillRect l="-3160" r="-4179" b="-139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AA001-11FF-4C03-5911-DDE900D45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Output Modelled via Second Order Correlation Function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In Quantum Optics, Photon Counting Used Rather than Intensity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2D7A29-3CD7-B174-A5ED-939DE3916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68206" y="3026123"/>
            <a:ext cx="3930805" cy="1149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B8D73-19D5-36F6-7FE3-FEB6A1B17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492" y="4434096"/>
            <a:ext cx="3936614" cy="105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89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Colorful blocks arranged to make stairs">
            <a:extLst>
              <a:ext uri="{FF2B5EF4-FFF2-40B4-BE49-F238E27FC236}">
                <a16:creationId xmlns:a16="http://schemas.microsoft.com/office/drawing/2014/main" id="{31B1AB8A-EBEE-BD0D-5142-00D98E896C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5730"/>
          <a:stretch/>
        </p:blipFill>
        <p:spPr>
          <a:xfrm>
            <a:off x="22229" y="-9194"/>
            <a:ext cx="12191999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94BE868-D43F-4940-8CE9-93D953A11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992622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4428AF-C2AD-0C32-6017-D92862EF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416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Now Let’s Build!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626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D5AEEE7B-0995-6C9D-5608-17972194C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687701"/>
            <a:ext cx="10925102" cy="346871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8FA4B-1C03-34D6-3167-7F789B372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/>
              <a:t>Detecting the Quantum Beat - 1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E9735-7FC1-E66C-92D5-40824B990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Develop second order correlation that represents HOM effect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Function shown previously considers input interactions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Slight change for output interactions of photons </a:t>
            </a:r>
            <a:r>
              <a:rPr lang="en-US" sz="1500" b="1" i="1" dirty="0"/>
              <a:t>c</a:t>
            </a:r>
            <a:r>
              <a:rPr lang="en-US" sz="1500" dirty="0"/>
              <a:t> and </a:t>
            </a:r>
            <a:r>
              <a:rPr lang="en-US" sz="1500" b="1" i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52977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05DA4-4FCF-18AC-D01D-B1B897CB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>
                <a:solidFill>
                  <a:schemeClr val="tx1">
                    <a:lumMod val="75000"/>
                    <a:lumOff val="25000"/>
                  </a:schemeClr>
                </a:solidFill>
              </a:rPr>
              <a:t>Detecting the Quantum Beat - 2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0F7719-A21E-C916-5AD1-F9108EBBE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29" y="2727954"/>
            <a:ext cx="6583227" cy="235350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5801B34-9228-6234-1441-68E3162739CE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7859485" y="2407436"/>
                <a:ext cx="3690257" cy="3461658"/>
              </a:xfrm>
            </p:spPr>
            <p:txBody>
              <a:bodyPr vert="horz" lIns="0" tIns="45720" rIns="0" bIns="45720" rtlCol="0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 do not know what output photons look like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Consider the beam splitter transformation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Recast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 terms of input photons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5801B34-9228-6234-1441-68E3162739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859485" y="2407436"/>
                <a:ext cx="3690257" cy="3461658"/>
              </a:xfrm>
              <a:blipFill>
                <a:blip r:embed="rId3"/>
                <a:stretch>
                  <a:fillRect l="-3795" r="-23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647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5DA4-4FCF-18AC-D01D-B1B897CB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the Quantum Beat - 3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1A54F0-348D-9AC8-B38A-407DC4D8B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3000602"/>
            <a:ext cx="5927725" cy="91870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01B34-9228-6234-1441-68E316273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Simplifications: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Only considering single photon emissions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Time dependence only in the temporal mode function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Use of vacuum state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Expectation of number operator on first excited state is 1</a:t>
            </a:r>
          </a:p>
        </p:txBody>
      </p:sp>
    </p:spTree>
    <p:extLst>
      <p:ext uri="{BB962C8B-B14F-4D97-AF65-F5344CB8AC3E}">
        <p14:creationId xmlns:p14="http://schemas.microsoft.com/office/powerpoint/2010/main" val="133436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F406866-B2B6-4970-BEE9-17E9330B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15920-3539-7FDD-3332-CEC8C24C5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Graphing the Quantum Beat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0576BAA-586F-F5DD-D726-9D3FDC14786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05912" y="3456248"/>
                <a:ext cx="6269305" cy="2944552"/>
              </a:xfrm>
            </p:spPr>
            <p:txBody>
              <a:bodyPr vert="horz" lIns="0" tIns="45720" rIns="0" bIns="45720" rtlCol="0">
                <a:normAutofit fontScale="925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900" dirty="0">
                    <a:solidFill>
                      <a:schemeClr val="tx1"/>
                    </a:solidFill>
                  </a:rPr>
                  <a:t>We can graph this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p>
                        <m:r>
                          <a:rPr lang="en-CA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CA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over different frequency differences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= 0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1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19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CA" sz="19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19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CA" sz="1900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effectLst/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CA" sz="19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CA" sz="1900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CA" sz="1900" dirty="0"/>
              </a:p>
              <a:p>
                <a:r>
                  <a:rPr lang="en-CA" sz="1900" dirty="0"/>
                  <a:t>As frequency increases so too do the number of fringes within the envelope</a:t>
                </a:r>
                <a:endParaRPr lang="en-US" sz="1900" dirty="0">
                  <a:solidFill>
                    <a:schemeClr val="tx1"/>
                  </a:solidFill>
                </a:endParaRPr>
              </a:p>
              <a:p>
                <a:endParaRPr lang="en-CA" sz="19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0576BAA-586F-F5DD-D726-9D3FDC14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05912" y="3456248"/>
                <a:ext cx="6269305" cy="2944552"/>
              </a:xfrm>
              <a:blipFill>
                <a:blip r:embed="rId2"/>
                <a:stretch>
                  <a:fillRect l="-2235" t="-12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A9B5B1D-CF95-A045-43AE-376520C829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" b="3"/>
          <a:stretch/>
        </p:blipFill>
        <p:spPr>
          <a:xfrm>
            <a:off x="7610358" y="4596914"/>
            <a:ext cx="4593966" cy="22146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BF1489-F172-EAD0-A861-61465945F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9"/>
          <a:stretch/>
        </p:blipFill>
        <p:spPr>
          <a:xfrm>
            <a:off x="7610357" y="83587"/>
            <a:ext cx="4580098" cy="2152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221562-C095-EA1A-FACA-6754E6658C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4" b="5"/>
          <a:stretch/>
        </p:blipFill>
        <p:spPr>
          <a:xfrm>
            <a:off x="7611903" y="2304357"/>
            <a:ext cx="4580097" cy="2261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D1320E-C225-3B56-436B-59D0C2F66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50" y="2457400"/>
            <a:ext cx="7004410" cy="9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14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85132-0F1B-B298-2D30-BBD8E9CD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643243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HOM Dip - 1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E944D-9544-61D7-AEFC-20E194C8A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2257" y="2407436"/>
            <a:ext cx="6432434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 over all detection times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Gives Probability Distribution of all Possible Detection Delays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Contrast it with Idealized HOM Dip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34232-42D1-22E4-357B-F2B7EB3BC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802" y="2530323"/>
            <a:ext cx="6049442" cy="831797"/>
          </a:xfrm>
          <a:prstGeom prst="rect">
            <a:avLst/>
          </a:prstGeom>
        </p:spPr>
      </p:pic>
      <p:pic>
        <p:nvPicPr>
          <p:cNvPr id="6" name="Content Placeholder 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FEEB7D8-7839-AF91-3113-A7EC4420D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6686" y="4031526"/>
            <a:ext cx="4001315" cy="132043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211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4E4FB28-D425-4B2B-83EC-7F2C0FBDF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8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4585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92F8A-354B-70E4-E858-F9535AB423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5" r="-3" b="-3"/>
          <a:stretch/>
        </p:blipFill>
        <p:spPr>
          <a:xfrm>
            <a:off x="6883401" y="803191"/>
            <a:ext cx="4516920" cy="238591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FFC57-88DE-AD2F-82CF-AD2A21655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3401" y="3676052"/>
            <a:ext cx="4516920" cy="2375756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9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graph the probability distribution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Notice the rise in the HOM Dip as frequency difference becomes larger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20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Confirmation of Photon Distinguishability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7C3E6B-0BC8-6D22-2A25-498A2229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A1DF17-C90C-9804-6993-8826C8F629E6}"/>
              </a:ext>
            </a:extLst>
          </p:cNvPr>
          <p:cNvSpPr/>
          <p:nvPr/>
        </p:nvSpPr>
        <p:spPr>
          <a:xfrm>
            <a:off x="0" y="3579"/>
            <a:ext cx="6014585" cy="68508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D23259-A057-9188-26D1-65FC79F74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t="-4822" r="14881" b="-1"/>
          <a:stretch/>
        </p:blipFill>
        <p:spPr>
          <a:xfrm>
            <a:off x="0" y="939800"/>
            <a:ext cx="6019978" cy="591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167339-93FB-3775-07A2-B18396A2DF2A}"/>
              </a:ext>
            </a:extLst>
          </p:cNvPr>
          <p:cNvSpPr txBox="1"/>
          <p:nvPr/>
        </p:nvSpPr>
        <p:spPr>
          <a:xfrm>
            <a:off x="581592" y="341526"/>
            <a:ext cx="485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j-lt"/>
              </a:rPr>
              <a:t>HOM Dip - 2</a:t>
            </a:r>
            <a:endParaRPr lang="en-CA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8852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ABE28-740B-0093-78B0-6113F4388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4786" y="516836"/>
            <a:ext cx="3100136" cy="19602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198796"/>
                </a:solidFill>
              </a:rPr>
              <a:t>Summary of Results</a:t>
            </a:r>
          </a:p>
        </p:txBody>
      </p:sp>
      <p:pic>
        <p:nvPicPr>
          <p:cNvPr id="1026" name="Picture 2" descr="What Is a Photon in Physics?">
            <a:extLst>
              <a:ext uri="{FF2B5EF4-FFF2-40B4-BE49-F238E27FC236}">
                <a16:creationId xmlns:a16="http://schemas.microsoft.com/office/drawing/2014/main" id="{853D5AC4-7F4B-4443-EEC2-DED3B18252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1" r="-1" b="10119"/>
          <a:stretch/>
        </p:blipFill>
        <p:spPr bwMode="auto">
          <a:xfrm>
            <a:off x="-1" y="10"/>
            <a:ext cx="811127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30145" y="2633962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D429B-B31E-C626-B6FC-64905C45F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4786" y="2790855"/>
            <a:ext cx="3084844" cy="3311766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Confirms the use of HOM experiment as verification of Photon Indistinguishability in the Frequency Domain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Presence of Quantum Beat when graphing 2</a:t>
            </a:r>
            <a:r>
              <a:rPr lang="en-US" sz="1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nd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Order Correlation Function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Rising of HOM Dip as Frequency Difference is Changed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C3E46-7F15-C015-18AE-107410F99ABD}"/>
              </a:ext>
            </a:extLst>
          </p:cNvPr>
          <p:cNvSpPr txBox="1"/>
          <p:nvPr/>
        </p:nvSpPr>
        <p:spPr>
          <a:xfrm>
            <a:off x="38740" y="6444734"/>
            <a:ext cx="807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https://www.thoughtco.com/what-is-a-photon-definition-and-properties-2699039</a:t>
            </a:r>
          </a:p>
        </p:txBody>
      </p:sp>
    </p:spTree>
    <p:extLst>
      <p:ext uri="{BB962C8B-B14F-4D97-AF65-F5344CB8AC3E}">
        <p14:creationId xmlns:p14="http://schemas.microsoft.com/office/powerpoint/2010/main" val="428519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357A9-BBBA-FE46-EF60-CADE74BA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 of Indistinguishability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8D001-C5B4-F89D-734B-11E22AEC9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779C5-CD54-E88A-609F-5A23CFBCF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4986" y="2890038"/>
            <a:ext cx="4700694" cy="2979056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sz="200" dirty="0"/>
          </a:p>
          <a:p>
            <a:pPr marL="0" indent="0">
              <a:buNone/>
            </a:pPr>
            <a:endParaRPr lang="en-US" sz="200" dirty="0"/>
          </a:p>
          <a:p>
            <a:r>
              <a:rPr lang="en-US" dirty="0"/>
              <a:t>Can you tell me about the final particle trajectories?</a:t>
            </a:r>
          </a:p>
          <a:p>
            <a:endParaRPr lang="en-US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E1319-5774-00F3-9A94-066B15C4C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27" y="2554378"/>
            <a:ext cx="5004057" cy="27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0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Future of Computing | Oxford Martin School">
            <a:extLst>
              <a:ext uri="{FF2B5EF4-FFF2-40B4-BE49-F238E27FC236}">
                <a16:creationId xmlns:a16="http://schemas.microsoft.com/office/drawing/2014/main" id="{7A9FEE73-DC3A-114C-B8FB-55DA6501EC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1" r="6480" b="1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3FB6A-5F9C-7007-D992-132D5891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>
                <a:solidFill>
                  <a:schemeClr val="tx1"/>
                </a:solidFill>
              </a:rPr>
              <a:t>Future Considerations</a:t>
            </a:r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80B5E-DCFD-DBEE-45D1-A53F443A7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Industry Standard is Spontaneous Parametric Down Conversion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Seeks to move away from this through Quantum Dot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Test Reimer Group’s Quantum Dot using HOM Experiment 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Measure Distinguishability of Generated Photons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BE54D-2004-4C0E-1353-E5A96B98500A}"/>
              </a:ext>
            </a:extLst>
          </p:cNvPr>
          <p:cNvSpPr txBox="1"/>
          <p:nvPr/>
        </p:nvSpPr>
        <p:spPr>
          <a:xfrm>
            <a:off x="3567839" y="6400800"/>
            <a:ext cx="542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https://www.oxfordmartin.ox.ac.uk/future-computing</a:t>
            </a:r>
            <a:r>
              <a:rPr lang="en-CA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80584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9BAE-A093-AD17-41CD-FF29FEB9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Acknowledgements</a:t>
            </a:r>
            <a:endParaRPr lang="en-CA" sz="28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FA6D1AD-E668-9FF5-BAF5-22984DE9C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9716541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ers outline">
            <a:extLst>
              <a:ext uri="{FF2B5EF4-FFF2-40B4-BE49-F238E27FC236}">
                <a16:creationId xmlns:a16="http://schemas.microsoft.com/office/drawing/2014/main" id="{B876C232-CBAC-FE76-CDDD-7B6BF552A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68" y="2897122"/>
            <a:ext cx="3356360" cy="3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4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9BAE-A093-AD17-41CD-FF29FEB9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Acknowledgements</a:t>
            </a:r>
            <a:endParaRPr lang="en-CA" sz="28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FA6D1AD-E668-9FF5-BAF5-22984DE9C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4088569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ers outline">
            <a:extLst>
              <a:ext uri="{FF2B5EF4-FFF2-40B4-BE49-F238E27FC236}">
                <a16:creationId xmlns:a16="http://schemas.microsoft.com/office/drawing/2014/main" id="{B876C232-CBAC-FE76-CDDD-7B6BF552A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68" y="2897122"/>
            <a:ext cx="3356360" cy="3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3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9BAE-A093-AD17-41CD-FF29FEB9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Acknowledgements</a:t>
            </a:r>
            <a:endParaRPr lang="en-CA" sz="28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FA6D1AD-E668-9FF5-BAF5-22984DE9C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2078198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ers outline">
            <a:extLst>
              <a:ext uri="{FF2B5EF4-FFF2-40B4-BE49-F238E27FC236}">
                <a16:creationId xmlns:a16="http://schemas.microsoft.com/office/drawing/2014/main" id="{B876C232-CBAC-FE76-CDDD-7B6BF552A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68" y="2897122"/>
            <a:ext cx="3356360" cy="3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1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9BAE-A093-AD17-41CD-FF29FEB9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Acknowledgements</a:t>
            </a:r>
            <a:endParaRPr lang="en-CA" sz="28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FA6D1AD-E668-9FF5-BAF5-22984DE9C76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ers outline">
            <a:extLst>
              <a:ext uri="{FF2B5EF4-FFF2-40B4-BE49-F238E27FC236}">
                <a16:creationId xmlns:a16="http://schemas.microsoft.com/office/drawing/2014/main" id="{B876C232-CBAC-FE76-CDDD-7B6BF552A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68" y="2897122"/>
            <a:ext cx="3356360" cy="3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1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Minimalistic brown clock">
            <a:extLst>
              <a:ext uri="{FF2B5EF4-FFF2-40B4-BE49-F238E27FC236}">
                <a16:creationId xmlns:a16="http://schemas.microsoft.com/office/drawing/2014/main" id="{A0FBC79B-17F1-5501-896A-15F68BC37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8496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5621C9-264C-DD17-0927-1E13417B3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939" y="640080"/>
            <a:ext cx="3659246" cy="28503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Thank You for Your Time and Consideration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499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357A9-BBBA-FE46-EF60-CADE74BA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 of Indistinguishability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8D001-C5B4-F89D-734B-11E22AEC9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28614-298C-DE5F-1532-1F085ABED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027" y="2554378"/>
            <a:ext cx="5004057" cy="278779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88EBF2-59BC-67E4-82B3-5675B20F2C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CA" dirty="0"/>
          </a:p>
          <a:p>
            <a:r>
              <a:rPr lang="en-CA" dirty="0"/>
              <a:t>What about now?</a:t>
            </a:r>
          </a:p>
          <a:p>
            <a:endParaRPr lang="en-CA" dirty="0"/>
          </a:p>
          <a:p>
            <a:r>
              <a:rPr lang="en-CA" dirty="0"/>
              <a:t>And if they were quantum particles?</a:t>
            </a:r>
          </a:p>
        </p:txBody>
      </p:sp>
    </p:spTree>
    <p:extLst>
      <p:ext uri="{BB962C8B-B14F-4D97-AF65-F5344CB8AC3E}">
        <p14:creationId xmlns:p14="http://schemas.microsoft.com/office/powerpoint/2010/main" val="1552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9933DA-5D71-80FC-1300-4C503F91815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1" r="1" b="15890"/>
          <a:stretch/>
        </p:blipFill>
        <p:spPr bwMode="auto">
          <a:xfrm>
            <a:off x="2843" y="10"/>
            <a:ext cx="1218631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8BF45-7EC8-A353-82F0-EDE617D36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dirty="0">
                <a:solidFill>
                  <a:srgbClr val="FFFFFF"/>
                </a:solidFill>
              </a:rPr>
              <a:t>Photon Indistinguishability </a:t>
            </a: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9E0AA-E68A-1B1B-E42E-2BDF3847A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8648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Quantum Computing requires the generation of indistinguishable entangled photon pairs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How does one determine photon distinguishability?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052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2298D-346F-BCFD-106C-E8BC6FC24B4C}"/>
              </a:ext>
            </a:extLst>
          </p:cNvPr>
          <p:cNvSpPr txBox="1"/>
          <p:nvPr/>
        </p:nvSpPr>
        <p:spPr>
          <a:xfrm>
            <a:off x="3017339" y="6444734"/>
            <a:ext cx="669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0" i="0" dirty="0">
                <a:solidFill>
                  <a:srgbClr val="666666"/>
                </a:solidFill>
                <a:effectLst/>
                <a:latin typeface="-apple-system"/>
              </a:rPr>
              <a:t>https://miro.medium.com/max/1024/1*twIJrqreLpie6__bnqE9rg.png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9872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EF7F4-A024-A2B2-7BFB-8495855B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Plan of Attack - Motivation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2FD5195-7DF5-B448-1A74-16BEC2B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546224"/>
            <a:ext cx="2994815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“Time- Resolved Two-Photon Interference”</a:t>
            </a: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by Legero, Wilk, Kuhn, and Rempe (LWKR):</a:t>
            </a: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Content Placeholder 16" descr="Image of author T. Legero">
            <a:extLst>
              <a:ext uri="{FF2B5EF4-FFF2-40B4-BE49-F238E27FC236}">
                <a16:creationId xmlns:a16="http://schemas.microsoft.com/office/drawing/2014/main" id="{646EDCB3-10DE-CADA-7047-AE6ACAAB4E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5" b="19862"/>
          <a:stretch/>
        </p:blipFill>
        <p:spPr bwMode="auto">
          <a:xfrm>
            <a:off x="4059920" y="1"/>
            <a:ext cx="4016408" cy="3401058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70C858-90D6-AB5E-A4AF-3F4431EE5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 r="-2" b="29209"/>
          <a:stretch/>
        </p:blipFill>
        <p:spPr bwMode="auto">
          <a:xfrm>
            <a:off x="8128543" y="3474720"/>
            <a:ext cx="4016408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020E78-55B2-DC9F-8FA7-09E919D728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8" r="1" b="1753"/>
          <a:stretch/>
        </p:blipFill>
        <p:spPr bwMode="auto">
          <a:xfrm>
            <a:off x="4059924" y="347472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original">
            <a:extLst>
              <a:ext uri="{FF2B5EF4-FFF2-40B4-BE49-F238E27FC236}">
                <a16:creationId xmlns:a16="http://schemas.microsoft.com/office/drawing/2014/main" id="{E469C576-63CF-63BF-CBAA-63CE44EC90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0" r="-3" b="4339"/>
          <a:stretch/>
        </p:blipFill>
        <p:spPr bwMode="auto">
          <a:xfrm>
            <a:off x="8123378" y="889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695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EF7F4-A024-A2B2-7BFB-8495855B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Plan of Attack - Motivation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2FD5195-7DF5-B448-1A74-16BEC2B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546224"/>
            <a:ext cx="2994815" cy="3342747"/>
          </a:xfrm>
        </p:spPr>
        <p:txBody>
          <a:bodyPr vert="horz" lIns="0" tIns="45720" rIns="0" bIns="45720" rtlCol="0">
            <a:normAutofit/>
          </a:bodyPr>
          <a:lstStyle/>
          <a:p>
            <a:pPr lvl="1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Demonstrate Quantum Beat</a:t>
            </a: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Compare Probability Distributions Found with Idealized HOM Probability Distribution</a:t>
            </a:r>
          </a:p>
          <a:p>
            <a:pPr marL="201168" lvl="1" indent="0">
              <a:lnSpc>
                <a:spcPct val="9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Content Placeholder 16" descr="Image of author T. Legero">
            <a:extLst>
              <a:ext uri="{FF2B5EF4-FFF2-40B4-BE49-F238E27FC236}">
                <a16:creationId xmlns:a16="http://schemas.microsoft.com/office/drawing/2014/main" id="{646EDCB3-10DE-CADA-7047-AE6ACAAB4E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5" b="19862"/>
          <a:stretch/>
        </p:blipFill>
        <p:spPr bwMode="auto">
          <a:xfrm>
            <a:off x="4059920" y="1"/>
            <a:ext cx="4016408" cy="3401058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70C858-90D6-AB5E-A4AF-3F4431EE5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 r="-2" b="29209"/>
          <a:stretch/>
        </p:blipFill>
        <p:spPr bwMode="auto">
          <a:xfrm>
            <a:off x="8128543" y="3474720"/>
            <a:ext cx="4016408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020E78-55B2-DC9F-8FA7-09E919D728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8" r="1" b="1753"/>
          <a:stretch/>
        </p:blipFill>
        <p:spPr bwMode="auto">
          <a:xfrm>
            <a:off x="4059924" y="347472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original">
            <a:extLst>
              <a:ext uri="{FF2B5EF4-FFF2-40B4-BE49-F238E27FC236}">
                <a16:creationId xmlns:a16="http://schemas.microsoft.com/office/drawing/2014/main" id="{E469C576-63CF-63BF-CBAA-63CE44EC90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0" r="-3" b="4339"/>
          <a:stretch/>
        </p:blipFill>
        <p:spPr bwMode="auto">
          <a:xfrm>
            <a:off x="8123378" y="8890"/>
            <a:ext cx="4021571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763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Rectangle 207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78" name="Rectangle 2077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7A27F-70F0-5C7F-A9B1-2405896E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23" y="321729"/>
            <a:ext cx="3850520" cy="19144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Plan of Attack - Process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36A7D5-870A-D630-563C-B299DA9CE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9" r="2" b="14141"/>
          <a:stretch/>
        </p:blipFill>
        <p:spPr bwMode="auto">
          <a:xfrm>
            <a:off x="315527" y="321729"/>
            <a:ext cx="3683446" cy="3463417"/>
          </a:xfrm>
          <a:prstGeom prst="rect">
            <a:avLst/>
          </a:prstGeom>
          <a:noFill/>
        </p:spPr>
      </p:pic>
      <p:pic>
        <p:nvPicPr>
          <p:cNvPr id="19" name="Picture 18" descr="Alexandre Blais - John Simon Guggenheim Memorial Foundation">
            <a:extLst>
              <a:ext uri="{FF2B5EF4-FFF2-40B4-BE49-F238E27FC236}">
                <a16:creationId xmlns:a16="http://schemas.microsoft.com/office/drawing/2014/main" id="{DE236867-EF48-D269-4475-15D1B327A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2" r="-2" b="18780"/>
          <a:stretch/>
        </p:blipFill>
        <p:spPr bwMode="auto">
          <a:xfrm>
            <a:off x="4090413" y="321732"/>
            <a:ext cx="3126813" cy="2052337"/>
          </a:xfrm>
          <a:prstGeom prst="rect">
            <a:avLst/>
          </a:prstGeom>
          <a:noFill/>
        </p:spPr>
      </p:pic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19801" y="2397087"/>
            <a:ext cx="3566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0F570381-C977-18C6-75FB-F7B9331336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5" r="2" b="23478"/>
          <a:stretch/>
        </p:blipFill>
        <p:spPr bwMode="auto">
          <a:xfrm>
            <a:off x="315527" y="3871329"/>
            <a:ext cx="3683446" cy="2235308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89EED9-21A4-193A-1EC2-61BA7DCC4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690"/>
          <a:stretch/>
        </p:blipFill>
        <p:spPr bwMode="auto">
          <a:xfrm>
            <a:off x="4090413" y="2460250"/>
            <a:ext cx="3126813" cy="3647119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A9610-4699-16BB-8734-482353A62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9223" y="2557953"/>
            <a:ext cx="3850520" cy="3548683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000" dirty="0"/>
              <a:t>“Signatures of Hong-Ou-Mandel Interference at Microwave Frequencies” </a:t>
            </a:r>
          </a:p>
          <a:p>
            <a:pPr lvl="1"/>
            <a:r>
              <a:rPr lang="en-US" sz="2000" dirty="0"/>
              <a:t>by M. J. Woolley, C. Lang, C. Eichler, A. Wallraff, and A. </a:t>
            </a:r>
            <a:r>
              <a:rPr lang="en-US" sz="2000" dirty="0" err="1"/>
              <a:t>Blais</a:t>
            </a:r>
            <a:r>
              <a:rPr lang="en-US" sz="2000" dirty="0"/>
              <a:t> (WLEWB)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 descr="Michael Woolley">
            <a:extLst>
              <a:ext uri="{FF2B5EF4-FFF2-40B4-BE49-F238E27FC236}">
                <a16:creationId xmlns:a16="http://schemas.microsoft.com/office/drawing/2014/main" id="{BBBF2AE0-67FB-9355-9B76-278D6AC54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38" y="2136667"/>
            <a:ext cx="2195627" cy="2195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97457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Rectangle 207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78" name="Rectangle 2077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7A27F-70F0-5C7F-A9B1-2405896E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23" y="321729"/>
            <a:ext cx="3850520" cy="19144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Plan of Attack - Process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36A7D5-870A-D630-563C-B299DA9CE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9" r="2" b="14141"/>
          <a:stretch/>
        </p:blipFill>
        <p:spPr bwMode="auto">
          <a:xfrm>
            <a:off x="315527" y="321729"/>
            <a:ext cx="3683446" cy="3463417"/>
          </a:xfrm>
          <a:prstGeom prst="rect">
            <a:avLst/>
          </a:prstGeom>
          <a:noFill/>
        </p:spPr>
      </p:pic>
      <p:pic>
        <p:nvPicPr>
          <p:cNvPr id="19" name="Picture 18" descr="Alexandre Blais - John Simon Guggenheim Memorial Foundation">
            <a:extLst>
              <a:ext uri="{FF2B5EF4-FFF2-40B4-BE49-F238E27FC236}">
                <a16:creationId xmlns:a16="http://schemas.microsoft.com/office/drawing/2014/main" id="{DE236867-EF48-D269-4475-15D1B327A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2" r="-2" b="18780"/>
          <a:stretch/>
        </p:blipFill>
        <p:spPr bwMode="auto">
          <a:xfrm>
            <a:off x="4090413" y="321729"/>
            <a:ext cx="3126813" cy="2052337"/>
          </a:xfrm>
          <a:prstGeom prst="rect">
            <a:avLst/>
          </a:prstGeom>
          <a:noFill/>
        </p:spPr>
      </p:pic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19801" y="2397087"/>
            <a:ext cx="3566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0F570381-C977-18C6-75FB-F7B9331336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5" r="2" b="23478"/>
          <a:stretch/>
        </p:blipFill>
        <p:spPr bwMode="auto">
          <a:xfrm>
            <a:off x="315527" y="3871329"/>
            <a:ext cx="3683446" cy="2235308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89EED9-21A4-193A-1EC2-61BA7DCC4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690"/>
          <a:stretch/>
        </p:blipFill>
        <p:spPr bwMode="auto">
          <a:xfrm>
            <a:off x="4090413" y="2460250"/>
            <a:ext cx="3126813" cy="3647119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A9610-4699-16BB-8734-482353A62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9223" y="2557953"/>
            <a:ext cx="3850520" cy="3548683"/>
          </a:xfrm>
        </p:spPr>
        <p:txBody>
          <a:bodyPr vert="horz" lIns="0" tIns="45720" rIns="0" bIns="45720" rtlCol="0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 Hung-Ou-Mandel Experiment on Incident Photons</a:t>
            </a: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endParaRPr lang="en-CA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Determine Associated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econd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rder Correlation Function</a:t>
            </a: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endParaRPr lang="en-CA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34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◦"/>
              <a:tabLst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Integrate Second-order Correlation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unction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 all Possible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etection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imes and Detection Delays</a:t>
            </a:r>
            <a:endParaRPr lang="en-CA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 descr="Michael Woolley">
            <a:extLst>
              <a:ext uri="{FF2B5EF4-FFF2-40B4-BE49-F238E27FC236}">
                <a16:creationId xmlns:a16="http://schemas.microsoft.com/office/drawing/2014/main" id="{BBBF2AE0-67FB-9355-9B76-278D6AC54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38" y="2136667"/>
            <a:ext cx="2195627" cy="2195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64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{95FFFB95-13CB-46C2-881F-4FB8FED3FD2A}tf22712842_win32</Template>
  <TotalTime>563</TotalTime>
  <Words>991</Words>
  <Application>Microsoft Office PowerPoint</Application>
  <PresentationFormat>Widescreen</PresentationFormat>
  <Paragraphs>191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-apple-system</vt:lpstr>
      <vt:lpstr>Arial</vt:lpstr>
      <vt:lpstr>Bookman Old Style</vt:lpstr>
      <vt:lpstr>Calibri</vt:lpstr>
      <vt:lpstr>Cambria Math</vt:lpstr>
      <vt:lpstr>Franklin Gothic Book</vt:lpstr>
      <vt:lpstr>1_RetrospectVTI</vt:lpstr>
      <vt:lpstr>Bitmap Image</vt:lpstr>
      <vt:lpstr>Can You Feel the Beat?</vt:lpstr>
      <vt:lpstr>Summary of Contents</vt:lpstr>
      <vt:lpstr>The Question of Indistinguishability </vt:lpstr>
      <vt:lpstr>The Question of Indistinguishability </vt:lpstr>
      <vt:lpstr>Photon Indistinguishability </vt:lpstr>
      <vt:lpstr>Plan of Attack - Motivation</vt:lpstr>
      <vt:lpstr>Plan of Attack - Motivation</vt:lpstr>
      <vt:lpstr>Plan of Attack - Process</vt:lpstr>
      <vt:lpstr>Plan of Attack - Process</vt:lpstr>
      <vt:lpstr>Plan of Attack – What is Needed </vt:lpstr>
      <vt:lpstr>The Photon - 1</vt:lpstr>
      <vt:lpstr>The Photon - 2</vt:lpstr>
      <vt:lpstr>The Photon - 3</vt:lpstr>
      <vt:lpstr>The Photon - 4</vt:lpstr>
      <vt:lpstr>The HOM Experiment - 1 </vt:lpstr>
      <vt:lpstr>The HOM Experiment - 2</vt:lpstr>
      <vt:lpstr>The HOM Experiment - 3</vt:lpstr>
      <vt:lpstr>The HOM Experiment – The Math - 1</vt:lpstr>
      <vt:lpstr>The HOM Experiment – The Math - 2</vt:lpstr>
      <vt:lpstr>The Second Order Correlation Function</vt:lpstr>
      <vt:lpstr>Second Order Correlation Function – g^2 (t) </vt:lpstr>
      <vt:lpstr>Now Let’s Build!</vt:lpstr>
      <vt:lpstr>Detecting the Quantum Beat - 1 </vt:lpstr>
      <vt:lpstr>Detecting the Quantum Beat - 2</vt:lpstr>
      <vt:lpstr>Detecting the Quantum Beat - 3</vt:lpstr>
      <vt:lpstr>Graphing the Quantum Beat</vt:lpstr>
      <vt:lpstr>HOM Dip - 1</vt:lpstr>
      <vt:lpstr>PowerPoint Presentation</vt:lpstr>
      <vt:lpstr>Summary of Results</vt:lpstr>
      <vt:lpstr>Future Considerations</vt:lpstr>
      <vt:lpstr>Acknowledgements</vt:lpstr>
      <vt:lpstr>Acknowledgements</vt:lpstr>
      <vt:lpstr>Acknowledgements</vt:lpstr>
      <vt:lpstr>Acknowledgements</vt:lpstr>
      <vt:lpstr>Thank You for Your Time and Consideration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You Feel the Beat?</dc:title>
  <dc:creator>Shivam Suthendran</dc:creator>
  <cp:lastModifiedBy>Shivam Suthendran</cp:lastModifiedBy>
  <cp:revision>7</cp:revision>
  <dcterms:created xsi:type="dcterms:W3CDTF">2022-09-04T17:00:55Z</dcterms:created>
  <dcterms:modified xsi:type="dcterms:W3CDTF">2022-09-08T22:12:41Z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